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4" r:id="rId3"/>
    <p:sldId id="257" r:id="rId4"/>
    <p:sldId id="258" r:id="rId5"/>
    <p:sldId id="259" r:id="rId6"/>
    <p:sldId id="260" r:id="rId7"/>
    <p:sldId id="268" r:id="rId8"/>
    <p:sldId id="269" r:id="rId9"/>
    <p:sldId id="276" r:id="rId10"/>
    <p:sldId id="274" r:id="rId11"/>
    <p:sldId id="277" r:id="rId12"/>
    <p:sldId id="275" r:id="rId13"/>
    <p:sldId id="272" r:id="rId14"/>
    <p:sldId id="265" r:id="rId15"/>
    <p:sldId id="262" r:id="rId16"/>
    <p:sldId id="263" r:id="rId17"/>
    <p:sldId id="261" r:id="rId18"/>
    <p:sldId id="266" r:id="rId19"/>
    <p:sldId id="267" r:id="rId20"/>
    <p:sldId id="270" r:id="rId21"/>
    <p:sldId id="271" r:id="rId22"/>
    <p:sldId id="279" r:id="rId23"/>
    <p:sldId id="280" r:id="rId24"/>
    <p:sldId id="281" r:id="rId25"/>
    <p:sldId id="273" r:id="rId26"/>
    <p:sldId id="278" r:id="rId2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06" autoAdjust="0"/>
    <p:restoredTop sz="94660"/>
  </p:normalViewPr>
  <p:slideViewPr>
    <p:cSldViewPr snapToGrid="0">
      <p:cViewPr varScale="1">
        <p:scale>
          <a:sx n="73" d="100"/>
          <a:sy n="73" d="100"/>
        </p:scale>
        <p:origin x="63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8828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91499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1621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43938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007216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32493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70792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710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44349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5823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96331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7ECF10-EA19-487A-903C-317C747E70D8}" type="datetimeFigureOut">
              <a:rPr lang="en-GB" smtClean="0"/>
              <a:t>18/02/2024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639FB3-0C3F-4738-BD69-A0BFF3F127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87874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477146"/>
          </a:xfrm>
          <a:solidFill>
            <a:srgbClr val="FFC000"/>
          </a:solidFill>
        </p:spPr>
        <p:txBody>
          <a:bodyPr>
            <a:normAutofit/>
          </a:bodyPr>
          <a:lstStyle/>
          <a:p>
            <a:r>
              <a:rPr lang="en-US" sz="8800" b="1" dirty="0" smtClean="0"/>
              <a:t>Staying Safe Online</a:t>
            </a:r>
            <a:endParaRPr lang="en-GB" sz="88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5400" b="1" i="1" dirty="0" smtClean="0">
                <a:solidFill>
                  <a:srgbClr val="0070C0"/>
                </a:solidFill>
              </a:rPr>
              <a:t>Barford Primary School</a:t>
            </a:r>
            <a:endParaRPr lang="en-GB" sz="5400" b="1" i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155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782" y="242661"/>
            <a:ext cx="11388436" cy="6372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108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823" y="220756"/>
            <a:ext cx="11129553" cy="6245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21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4583" y="343630"/>
            <a:ext cx="10894423" cy="6064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317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4949" y="284908"/>
            <a:ext cx="11103428" cy="6134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968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8011" y="229451"/>
            <a:ext cx="11181805" cy="6300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149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257" y="171956"/>
            <a:ext cx="11443063" cy="63876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2413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" y="264077"/>
            <a:ext cx="11299371" cy="62408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3511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761" y="666206"/>
            <a:ext cx="11090365" cy="51706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u="sng" dirty="0" smtClean="0"/>
              <a:t>Apps -Age Ratings </a:t>
            </a:r>
          </a:p>
          <a:p>
            <a:pPr algn="ctr"/>
            <a:endParaRPr lang="en-US" sz="6600" u="sng" dirty="0" smtClean="0"/>
          </a:p>
          <a:p>
            <a:pPr algn="ctr"/>
            <a:r>
              <a:rPr lang="en-US" sz="6600" dirty="0" smtClean="0"/>
              <a:t>What are primary school children allowed to access?</a:t>
            </a:r>
          </a:p>
          <a:p>
            <a:pPr algn="ctr"/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806882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210" y="195735"/>
            <a:ext cx="10484835" cy="43089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8729" y="5335300"/>
            <a:ext cx="3534268" cy="7335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22997" y="4820193"/>
            <a:ext cx="1417437" cy="1763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3866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5761" y="666206"/>
            <a:ext cx="11090365" cy="6878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u="sng" dirty="0" smtClean="0"/>
              <a:t>Gaming </a:t>
            </a:r>
          </a:p>
          <a:p>
            <a:pPr algn="ctr"/>
            <a:endParaRPr lang="en-US" sz="4500" u="sng" dirty="0" smtClean="0"/>
          </a:p>
          <a:p>
            <a:pPr algn="ctr"/>
            <a:r>
              <a:rPr lang="en-US" sz="6600" dirty="0" smtClean="0"/>
              <a:t>Simple safeguarding measures</a:t>
            </a:r>
          </a:p>
          <a:p>
            <a:pPr algn="ctr"/>
            <a:endParaRPr lang="en-US" sz="6600" dirty="0"/>
          </a:p>
          <a:p>
            <a:pPr algn="ctr"/>
            <a:r>
              <a:rPr lang="en-US" sz="6600" dirty="0" smtClean="0">
                <a:solidFill>
                  <a:srgbClr val="00B0F0"/>
                </a:solidFill>
              </a:rPr>
              <a:t>Same or nearby room   </a:t>
            </a:r>
          </a:p>
          <a:p>
            <a:pPr algn="ctr"/>
            <a:r>
              <a:rPr lang="en-US" sz="6600" dirty="0" smtClean="0">
                <a:solidFill>
                  <a:srgbClr val="FF0000"/>
                </a:solidFill>
              </a:rPr>
              <a:t>No headphones</a:t>
            </a:r>
          </a:p>
          <a:p>
            <a:pPr algn="ctr"/>
            <a:endParaRPr lang="en-GB" sz="6600" dirty="0"/>
          </a:p>
        </p:txBody>
      </p:sp>
    </p:spTree>
    <p:extLst>
      <p:ext uri="{BB962C8B-B14F-4D97-AF65-F5344CB8AC3E}">
        <p14:creationId xmlns:p14="http://schemas.microsoft.com/office/powerpoint/2010/main" val="3594413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1390" y="454801"/>
            <a:ext cx="9037303" cy="619072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649" y="454802"/>
            <a:ext cx="2369151" cy="1137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5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106" y="398653"/>
            <a:ext cx="11164837" cy="6156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4414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r="4193"/>
          <a:stretch/>
        </p:blipFill>
        <p:spPr>
          <a:xfrm>
            <a:off x="592969" y="1323838"/>
            <a:ext cx="4934557" cy="214956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r="6263"/>
          <a:stretch/>
        </p:blipFill>
        <p:spPr>
          <a:xfrm>
            <a:off x="6487958" y="1323839"/>
            <a:ext cx="4737554" cy="214956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42803" y="278371"/>
            <a:ext cx="9434945" cy="707886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Teaching children to deal with inappropriate</a:t>
            </a:r>
            <a:endParaRPr lang="en-GB" sz="40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21870" y="4125742"/>
            <a:ext cx="5634865" cy="2105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9736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823" y="251428"/>
            <a:ext cx="11181805" cy="621478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1703" y="2873829"/>
            <a:ext cx="4637314" cy="108421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75192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74" y="230562"/>
            <a:ext cx="11025051" cy="62247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734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1074" y="258105"/>
            <a:ext cx="11364686" cy="6361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5229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8193" y="173262"/>
            <a:ext cx="11312435" cy="6298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019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" y="264723"/>
            <a:ext cx="11364686" cy="6275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93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1885" y="224302"/>
            <a:ext cx="11181805" cy="6282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470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509" y="186829"/>
            <a:ext cx="11508377" cy="6452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278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30" y="1539223"/>
            <a:ext cx="11417385" cy="47507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95745" y="221673"/>
            <a:ext cx="11094470" cy="76944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smtClean="0"/>
              <a:t>https://barfordprimary.onlinesafetyhub.uk/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699012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29032" y="2975087"/>
            <a:ext cx="6871601" cy="357811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96745" y="664922"/>
            <a:ext cx="6284019" cy="2109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859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3709" y="439088"/>
            <a:ext cx="7259782" cy="5738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680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199" y="279345"/>
            <a:ext cx="11286309" cy="630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5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462" y="1450483"/>
            <a:ext cx="4768016" cy="3329335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41353" y="2720773"/>
            <a:ext cx="5151057" cy="3583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2727" y="290945"/>
            <a:ext cx="11014364" cy="769441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/>
              <a:t>Guides for you to take home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3702124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45</Words>
  <Application>Microsoft Office PowerPoint</Application>
  <PresentationFormat>Widescreen</PresentationFormat>
  <Paragraphs>14</Paragraphs>
  <Slides>26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0" baseType="lpstr">
      <vt:lpstr>Arial</vt:lpstr>
      <vt:lpstr>Calibri</vt:lpstr>
      <vt:lpstr>Calibri Light</vt:lpstr>
      <vt:lpstr>Office Theme</vt:lpstr>
      <vt:lpstr>Staying Safe Online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EHarrison</dc:creator>
  <cp:lastModifiedBy>EHarrison</cp:lastModifiedBy>
  <cp:revision>9</cp:revision>
  <dcterms:created xsi:type="dcterms:W3CDTF">2023-09-12T20:09:12Z</dcterms:created>
  <dcterms:modified xsi:type="dcterms:W3CDTF">2024-02-18T17:20:23Z</dcterms:modified>
</cp:coreProperties>
</file>