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40" r:id="rId4"/>
  </p:sldMasterIdLst>
  <p:handoutMasterIdLst>
    <p:handoutMasterId r:id="rId15"/>
  </p:handoutMasterIdLst>
  <p:sldIdLst>
    <p:sldId id="256" r:id="rId5"/>
    <p:sldId id="259" r:id="rId6"/>
    <p:sldId id="260" r:id="rId7"/>
    <p:sldId id="262" r:id="rId8"/>
    <p:sldId id="263" r:id="rId9"/>
    <p:sldId id="264" r:id="rId10"/>
    <p:sldId id="266" r:id="rId11"/>
    <p:sldId id="267" r:id="rId12"/>
    <p:sldId id="261" r:id="rId13"/>
    <p:sldId id="268" r:id="rId1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anne Davies" initials="JD" lastIdx="1" clrIdx="0">
    <p:extLst>
      <p:ext uri="{19B8F6BF-5375-455C-9EA6-DF929625EA0E}">
        <p15:presenceInfo xmlns:p15="http://schemas.microsoft.com/office/powerpoint/2012/main" userId="Joanne Davi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D406BD-F45B-AD0F-3324-4598B4D0653F}" v="112" dt="2025-09-11T18:28:05.7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1301" y="40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8B3FCC67-29C7-4843-9000-D85B19CB4A8B}" type="datetimeFigureOut">
              <a:rPr lang="en-GB" smtClean="0"/>
              <a:t>28/09/2025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74BE3ADA-926F-468D-BE39-18B797BBB95B}" type="slidenum">
              <a:rPr lang="en-GB" smtClean="0"/>
              <a:t>‹#›</a:t>
            </a:fld>
            <a:endParaRPr lang="en-GB"/>
          </a:p>
        </p:txBody>
      </p:sp>
    </p:spTree>
    <p:extLst>
      <p:ext uri="{BB962C8B-B14F-4D97-AF65-F5344CB8AC3E}">
        <p14:creationId xmlns:p14="http://schemas.microsoft.com/office/powerpoint/2010/main" val="308182891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586B75A-687E-405C-8A0B-8D00578BA2C3}" type="datetimeFigureOut">
              <a:rPr lang="en-US" smtClean="0"/>
              <a:pPr/>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772762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86B75A-687E-405C-8A0B-8D00578BA2C3}" type="datetimeFigureOut">
              <a:rPr lang="en-US" smtClean="0"/>
              <a:pPr/>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993227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257554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586B75A-687E-405C-8A0B-8D00578BA2C3}" type="datetimeFigureOut">
              <a:rPr lang="en-US" smtClean="0"/>
              <a:pPr/>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62190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586B75A-687E-405C-8A0B-8D00578BA2C3}" type="datetimeFigureOut">
              <a:rPr lang="en-US" smtClean="0"/>
              <a:pPr/>
              <a:t>9/28/2025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360995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586B75A-687E-405C-8A0B-8D00578BA2C3}" type="datetimeFigureOut">
              <a:rPr lang="en-US" smtClean="0"/>
              <a:pPr/>
              <a:t>9/28/2025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405587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9/28/2025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138139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678593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67221659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86B75A-687E-405C-8A0B-8D00578BA2C3}" type="datetimeFigureOut">
              <a:rPr lang="en-US" smtClean="0"/>
              <a:pPr/>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762875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86B75A-687E-405C-8A0B-8D00578BA2C3}" type="datetimeFigureOut">
              <a:rPr lang="en-US" smtClean="0"/>
              <a:pPr/>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827905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86B75A-687E-405C-8A0B-8D00578BA2C3}" type="datetimeFigureOut">
              <a:rPr lang="en-US" smtClean="0"/>
              <a:pPr/>
              <a:t>9/28/2025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3326523639"/>
      </p:ext>
    </p:extLst>
  </p:cSld>
  <p:clrMap bg1="lt1" tx1="dk1" bg2="lt2" tx2="dk2" accent1="accent1" accent2="accent2" accent3="accent3" accent4="accent4" accent5="accent5" accent6="accent6" hlink="hlink" folHlink="folHlink"/>
  <p:sldLayoutIdLst>
    <p:sldLayoutId id="2147484041" r:id="rId1"/>
    <p:sldLayoutId id="2147484042" r:id="rId2"/>
    <p:sldLayoutId id="2147484043" r:id="rId3"/>
    <p:sldLayoutId id="2147484044" r:id="rId4"/>
    <p:sldLayoutId id="2147484045" r:id="rId5"/>
    <p:sldLayoutId id="2147484046" r:id="rId6"/>
    <p:sldLayoutId id="2147484047" r:id="rId7"/>
    <p:sldLayoutId id="2147484048" r:id="rId8"/>
    <p:sldLayoutId id="2147484049" r:id="rId9"/>
    <p:sldLayoutId id="2147484050" r:id="rId10"/>
    <p:sldLayoutId id="214748405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5.xml"/><Relationship Id="rId5" Type="http://schemas.openxmlformats.org/officeDocument/2006/relationships/hyperlink" Target="https://www.foundationyears.org.uk/2021/09/food-safety-advice-on-choking-hazards-in-settings/" TargetMode="Externa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microsoft.com/office/2007/relationships/hdphoto" Target="../media/hdphoto1.wdp"/><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jpeg"/><Relationship Id="rId4" Type="http://schemas.openxmlformats.org/officeDocument/2006/relationships/image" Target="../media/image7.png"/><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5.xml"/><Relationship Id="rId5" Type="http://schemas.openxmlformats.org/officeDocument/2006/relationships/hyperlink" Target="https://www.nhs.uk/baby/first-aid-and-safety/first-aid/how-to-stop-a-child-from-choking/" TargetMode="Externa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27.png"/><Relationship Id="rId3" Type="http://schemas.microsoft.com/office/2007/relationships/hdphoto" Target="../media/hdphoto1.wdp"/><Relationship Id="rId7"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6" name="Rectangle 15"/>
          <p:cNvSpPr/>
          <p:nvPr/>
        </p:nvSpPr>
        <p:spPr>
          <a:xfrm>
            <a:off x="385970" y="432021"/>
            <a:ext cx="11325225" cy="5943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2" name="Picture 8" descr="New early years food nutrition guidance published by DfE - Twinkl Dig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584" y="432022"/>
            <a:ext cx="11322756" cy="59436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Barford Primary (@BarfordPrimary) / X"/>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foregroundMark x1="44500" y1="45750" x2="32000" y2="18250"/>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04584" y="377559"/>
            <a:ext cx="3497251" cy="318001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562884" y="1772465"/>
            <a:ext cx="8578601" cy="1785104"/>
          </a:xfrm>
          <a:prstGeom prst="rect">
            <a:avLst/>
          </a:prstGeom>
          <a:noFill/>
        </p:spPr>
        <p:txBody>
          <a:bodyPr wrap="square" lIns="91440" tIns="45720" rIns="91440" bIns="45720">
            <a:spAutoFit/>
          </a:bodyPr>
          <a:lstStyle/>
          <a:p>
            <a:pPr algn="ctr"/>
            <a:endParaRPr lang="en-US" sz="6600" b="1" cap="none" spc="0" dirty="0">
              <a:ln w="0"/>
              <a:solidFill>
                <a:schemeClr val="tx1"/>
              </a:solidFill>
              <a:effectLst>
                <a:outerShdw blurRad="38100" dist="19050" dir="2700000" algn="tl" rotWithShape="0">
                  <a:schemeClr val="dk1">
                    <a:alpha val="40000"/>
                  </a:schemeClr>
                </a:outerShdw>
              </a:effectLst>
              <a:latin typeface="Kinetic Letters Unjoined" panose="00000500000000000000" pitchFamily="50" charset="0"/>
            </a:endParaRPr>
          </a:p>
          <a:p>
            <a:pPr algn="ctr"/>
            <a:endParaRPr lang="en-US" sz="4400" b="1" cap="none" spc="0" dirty="0">
              <a:ln w="0"/>
              <a:solidFill>
                <a:schemeClr val="tx1"/>
              </a:solidFill>
              <a:effectLst>
                <a:outerShdw blurRad="38100" dist="19050" dir="2700000" algn="tl" rotWithShape="0">
                  <a:schemeClr val="dk1">
                    <a:alpha val="40000"/>
                  </a:schemeClr>
                </a:outerShdw>
              </a:effectLst>
              <a:latin typeface="Arial Black" panose="020B0A04020102020204" pitchFamily="34" charset="0"/>
            </a:endParaRPr>
          </a:p>
        </p:txBody>
      </p:sp>
      <p:sp>
        <p:nvSpPr>
          <p:cNvPr id="18" name="Rectangle 17"/>
          <p:cNvSpPr/>
          <p:nvPr/>
        </p:nvSpPr>
        <p:spPr>
          <a:xfrm>
            <a:off x="1080135" y="3437868"/>
            <a:ext cx="3570208" cy="923330"/>
          </a:xfrm>
          <a:prstGeom prst="rect">
            <a:avLst/>
          </a:prstGeom>
          <a:noFill/>
        </p:spPr>
        <p:txBody>
          <a:bodyPr wrap="none" lIns="91440" tIns="45720" rIns="91440" bIns="45720">
            <a:spAutoFit/>
          </a:bodyPr>
          <a:lstStyle/>
          <a:p>
            <a:pPr algn="ctr"/>
            <a:r>
              <a:rPr lang="en-US" sz="5400" b="1" dirty="0">
                <a:ln w="0"/>
                <a:effectLst>
                  <a:outerShdw blurRad="38100" dist="19050" dir="2700000" algn="tl" rotWithShape="0">
                    <a:schemeClr val="dk1">
                      <a:alpha val="40000"/>
                    </a:schemeClr>
                  </a:outerShdw>
                </a:effectLst>
                <a:latin typeface="Kinetic Letters Unjoined" panose="00000500000000000000" pitchFamily="50" charset="0"/>
              </a:rPr>
              <a:t>Welcome </a:t>
            </a:r>
            <a:r>
              <a:rPr lang="en-US" sz="5400" b="1" dirty="0" smtClean="0">
                <a:ln w="0"/>
                <a:effectLst>
                  <a:outerShdw blurRad="38100" dist="19050" dir="2700000" algn="tl" rotWithShape="0">
                    <a:schemeClr val="dk1">
                      <a:alpha val="40000"/>
                    </a:schemeClr>
                  </a:outerShdw>
                </a:effectLst>
                <a:latin typeface="Kinetic Letters Unjoined" panose="00000500000000000000" pitchFamily="50" charset="0"/>
              </a:rPr>
              <a:t>to our </a:t>
            </a:r>
            <a:endParaRPr lang="en-US" sz="5400" b="1" dirty="0">
              <a:ln w="0"/>
              <a:effectLst>
                <a:outerShdw blurRad="38100" dist="19050" dir="2700000" algn="tl" rotWithShape="0">
                  <a:schemeClr val="dk1">
                    <a:alpha val="40000"/>
                  </a:schemeClr>
                </a:outerShdw>
              </a:effectLst>
              <a:latin typeface="Kinetic Letters Unjoined" panose="00000500000000000000" pitchFamily="50" charset="0"/>
            </a:endParaRPr>
          </a:p>
        </p:txBody>
      </p:sp>
      <p:sp>
        <p:nvSpPr>
          <p:cNvPr id="20" name="Rectangle 19"/>
          <p:cNvSpPr/>
          <p:nvPr/>
        </p:nvSpPr>
        <p:spPr>
          <a:xfrm>
            <a:off x="701279" y="4260414"/>
            <a:ext cx="4327921" cy="1754326"/>
          </a:xfrm>
          <a:prstGeom prst="rect">
            <a:avLst/>
          </a:prstGeom>
          <a:noFill/>
        </p:spPr>
        <p:txBody>
          <a:bodyPr wrap="square" lIns="91440" tIns="45720" rIns="91440" bIns="45720">
            <a:spAutoFit/>
          </a:bodyPr>
          <a:lstStyle/>
          <a:p>
            <a:pPr algn="ctr"/>
            <a:r>
              <a:rPr lang="en-US" sz="5400" b="1" dirty="0" smtClean="0">
                <a:ln w="0"/>
                <a:effectLst>
                  <a:outerShdw blurRad="38100" dist="19050" dir="2700000" algn="tl" rotWithShape="0">
                    <a:schemeClr val="dk1">
                      <a:alpha val="40000"/>
                    </a:schemeClr>
                  </a:outerShdw>
                </a:effectLst>
                <a:latin typeface="Kinetic Letters Unjoined" panose="00000500000000000000" pitchFamily="50" charset="0"/>
              </a:rPr>
              <a:t>Nutrition at </a:t>
            </a:r>
            <a:r>
              <a:rPr lang="en-US" sz="5400" b="1" dirty="0" err="1" smtClean="0">
                <a:ln w="0"/>
                <a:effectLst>
                  <a:outerShdw blurRad="38100" dist="19050" dir="2700000" algn="tl" rotWithShape="0">
                    <a:schemeClr val="dk1">
                      <a:alpha val="40000"/>
                    </a:schemeClr>
                  </a:outerShdw>
                </a:effectLst>
                <a:latin typeface="Kinetic Letters Unjoined" panose="00000500000000000000" pitchFamily="50" charset="0"/>
              </a:rPr>
              <a:t>Barford</a:t>
            </a:r>
            <a:r>
              <a:rPr lang="en-US" sz="5400" b="1" dirty="0" smtClean="0">
                <a:ln w="0"/>
                <a:effectLst>
                  <a:outerShdw blurRad="38100" dist="19050" dir="2700000" algn="tl" rotWithShape="0">
                    <a:schemeClr val="dk1">
                      <a:alpha val="40000"/>
                    </a:schemeClr>
                  </a:outerShdw>
                </a:effectLst>
                <a:latin typeface="Kinetic Letters Unjoined" panose="00000500000000000000" pitchFamily="50" charset="0"/>
              </a:rPr>
              <a:t> Workshop</a:t>
            </a:r>
            <a:endParaRPr lang="en-US" sz="5400" b="1" dirty="0">
              <a:ln w="0"/>
              <a:effectLst>
                <a:outerShdw blurRad="38100" dist="19050" dir="2700000" algn="tl" rotWithShape="0">
                  <a:schemeClr val="dk1">
                    <a:alpha val="40000"/>
                  </a:schemeClr>
                </a:outerShdw>
              </a:effectLst>
              <a:latin typeface="Kinetic Letters Unjoined" panose="00000500000000000000" pitchFamily="50" charset="0"/>
            </a:endParaRPr>
          </a:p>
        </p:txBody>
      </p:sp>
    </p:spTree>
    <p:extLst>
      <p:ext uri="{BB962C8B-B14F-4D97-AF65-F5344CB8AC3E}">
        <p14:creationId xmlns:p14="http://schemas.microsoft.com/office/powerpoint/2010/main" val="2455794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Staff </a:t>
            </a:r>
            <a:br>
              <a:rPr lang="en-GB"/>
            </a:br>
            <a:r>
              <a:rPr lang="en-GB">
                <a:solidFill>
                  <a:srgbClr val="FF0000"/>
                </a:solidFill>
              </a:rPr>
              <a:t>Year 1 Holly</a:t>
            </a:r>
          </a:p>
        </p:txBody>
      </p:sp>
      <p:sp>
        <p:nvSpPr>
          <p:cNvPr id="4" name="Text Placeholder 3"/>
          <p:cNvSpPr>
            <a:spLocks noGrp="1"/>
          </p:cNvSpPr>
          <p:nvPr>
            <p:ph type="body" idx="1"/>
          </p:nvPr>
        </p:nvSpPr>
        <p:spPr>
          <a:xfrm>
            <a:off x="307596" y="1926748"/>
            <a:ext cx="7591595" cy="1012700"/>
          </a:xfrm>
        </p:spPr>
        <p:txBody>
          <a:bodyPr>
            <a:normAutofit fontScale="47500" lnSpcReduction="20000"/>
          </a:bodyPr>
          <a:lstStyle/>
          <a:p>
            <a:r>
              <a:rPr lang="en-GB" sz="4000" dirty="0" smtClean="0">
                <a:latin typeface="Kinetic Letters Unjoined" panose="00000500000000000000" pitchFamily="50" charset="0"/>
              </a:rPr>
              <a:t>The first part – food serving safety </a:t>
            </a:r>
            <a:br>
              <a:rPr lang="en-GB" sz="4000" dirty="0" smtClean="0">
                <a:latin typeface="Kinetic Letters Unjoined" panose="00000500000000000000" pitchFamily="50" charset="0"/>
              </a:rPr>
            </a:br>
            <a:r>
              <a:rPr lang="en-GB" sz="4000" dirty="0" smtClean="0">
                <a:latin typeface="Kinetic Letters Unjoined" panose="00000500000000000000" pitchFamily="50" charset="0"/>
              </a:rPr>
              <a:t>The second part – Eat-Well guide </a:t>
            </a:r>
            <a:br>
              <a:rPr lang="en-GB" sz="4000" dirty="0" smtClean="0">
                <a:latin typeface="Kinetic Letters Unjoined" panose="00000500000000000000" pitchFamily="50" charset="0"/>
              </a:rPr>
            </a:br>
            <a:r>
              <a:rPr lang="en-GB" sz="4000" dirty="0" smtClean="0">
                <a:latin typeface="Kinetic Letters Unjoined" panose="00000500000000000000" pitchFamily="50" charset="0"/>
              </a:rPr>
              <a:t>The third part – NHS advice on how to stop a child from choking.</a:t>
            </a:r>
            <a:br>
              <a:rPr lang="en-GB" sz="4000" dirty="0" smtClean="0">
                <a:latin typeface="Kinetic Letters Unjoined" panose="00000500000000000000" pitchFamily="50" charset="0"/>
              </a:rPr>
            </a:br>
            <a:r>
              <a:rPr lang="en-GB" sz="4000" dirty="0" smtClean="0">
                <a:latin typeface="Kinetic Letters Unjoined" panose="00000500000000000000" pitchFamily="50" charset="0"/>
              </a:rPr>
              <a:t>The final part – Our policy at </a:t>
            </a:r>
            <a:r>
              <a:rPr lang="en-GB" sz="4000" dirty="0" err="1" smtClean="0">
                <a:latin typeface="Kinetic Letters Unjoined" panose="00000500000000000000" pitchFamily="50" charset="0"/>
              </a:rPr>
              <a:t>Barford</a:t>
            </a:r>
            <a:r>
              <a:rPr lang="en-GB" sz="4000" dirty="0" smtClean="0">
                <a:latin typeface="Kinetic Letters Unjoined" panose="00000500000000000000" pitchFamily="50" charset="0"/>
              </a:rPr>
              <a:t> and helpful resources  </a:t>
            </a:r>
            <a:endParaRPr lang="en-GB" sz="4000" dirty="0">
              <a:latin typeface="Kinetic Letters Unjoined" panose="00000500000000000000" pitchFamily="50" charset="0"/>
            </a:endParaRPr>
          </a:p>
        </p:txBody>
      </p:sp>
      <p:sp>
        <p:nvSpPr>
          <p:cNvPr id="10" name="Rectangle 9"/>
          <p:cNvSpPr/>
          <p:nvPr/>
        </p:nvSpPr>
        <p:spPr>
          <a:xfrm>
            <a:off x="7209" y="-81531"/>
            <a:ext cx="12185821" cy="1766888"/>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Barford Primary (@BarfordPrimary) / X"/>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44500" y1="45750" x2="32000" y2="18250"/>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0320797" y="-85725"/>
            <a:ext cx="1824109" cy="182410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4103394" y="159860"/>
            <a:ext cx="4442906" cy="923330"/>
          </a:xfrm>
          <a:prstGeom prst="rect">
            <a:avLst/>
          </a:prstGeom>
          <a:noFill/>
        </p:spPr>
        <p:txBody>
          <a:bodyPr wrap="square" lIns="91440" tIns="45720" rIns="91440" bIns="45720" anchor="t">
            <a:spAutoFit/>
          </a:bodyPr>
          <a:lstStyle/>
          <a:p>
            <a:pPr algn="ctr"/>
            <a:r>
              <a:rPr lang="en-US" sz="5400" b="0" cap="none" spc="0" dirty="0" smtClean="0">
                <a:ln w="0"/>
                <a:solidFill>
                  <a:schemeClr val="bg1"/>
                </a:solidFill>
                <a:effectLst>
                  <a:outerShdw blurRad="38100" dist="19050" dir="2700000" algn="tl" rotWithShape="0">
                    <a:schemeClr val="dk1">
                      <a:alpha val="40000"/>
                    </a:schemeClr>
                  </a:outerShdw>
                </a:effectLst>
                <a:latin typeface="Kinetic Letters Unjoined" panose="00000500000000000000" pitchFamily="50" charset="0"/>
              </a:rPr>
              <a:t>Contents of today: </a:t>
            </a:r>
            <a:endParaRPr lang="en-US" sz="4000" b="1" cap="none" spc="0" dirty="0">
              <a:ln w="0"/>
              <a:solidFill>
                <a:schemeClr val="bg1"/>
              </a:solidFill>
              <a:effectLst>
                <a:outerShdw blurRad="38100" dist="19050" dir="2700000" algn="tl" rotWithShape="0">
                  <a:prstClr val="black">
                    <a:alpha val="40000"/>
                  </a:prstClr>
                </a:outerShdw>
              </a:effectLst>
              <a:latin typeface="Kinetic Letters Unjoined" panose="00000500000000000000" pitchFamily="50" charset="0"/>
            </a:endParaRPr>
          </a:p>
        </p:txBody>
      </p:sp>
      <p:grpSp>
        <p:nvGrpSpPr>
          <p:cNvPr id="18" name="Group 17"/>
          <p:cNvGrpSpPr/>
          <p:nvPr/>
        </p:nvGrpSpPr>
        <p:grpSpPr>
          <a:xfrm>
            <a:off x="654593" y="3646026"/>
            <a:ext cx="2898835" cy="1747778"/>
            <a:chOff x="0" y="0"/>
            <a:chExt cx="1822029" cy="890016"/>
          </a:xfrm>
        </p:grpSpPr>
        <p:sp>
          <p:nvSpPr>
            <p:cNvPr id="19" name="Shape 9"/>
            <p:cNvSpPr/>
            <p:nvPr/>
          </p:nvSpPr>
          <p:spPr>
            <a:xfrm>
              <a:off x="832503" y="59441"/>
              <a:ext cx="98979" cy="179860"/>
            </a:xfrm>
            <a:custGeom>
              <a:avLst/>
              <a:gdLst/>
              <a:ahLst/>
              <a:cxnLst/>
              <a:rect l="0" t="0" r="0" b="0"/>
              <a:pathLst>
                <a:path w="98979" h="179860">
                  <a:moveTo>
                    <a:pt x="4859" y="0"/>
                  </a:moveTo>
                  <a:lnTo>
                    <a:pt x="94119" y="0"/>
                  </a:lnTo>
                  <a:cubicBezTo>
                    <a:pt x="96932" y="0"/>
                    <a:pt x="98979" y="2306"/>
                    <a:pt x="98979" y="4868"/>
                  </a:cubicBezTo>
                  <a:lnTo>
                    <a:pt x="98979" y="18191"/>
                  </a:lnTo>
                  <a:cubicBezTo>
                    <a:pt x="98979" y="21009"/>
                    <a:pt x="96677" y="22803"/>
                    <a:pt x="94119" y="22803"/>
                  </a:cubicBezTo>
                  <a:lnTo>
                    <a:pt x="28901" y="22803"/>
                  </a:lnTo>
                  <a:lnTo>
                    <a:pt x="28901" y="73276"/>
                  </a:lnTo>
                  <a:lnTo>
                    <a:pt x="81076" y="73276"/>
                  </a:lnTo>
                  <a:cubicBezTo>
                    <a:pt x="83889" y="73276"/>
                    <a:pt x="85935" y="75326"/>
                    <a:pt x="85935" y="77888"/>
                  </a:cubicBezTo>
                  <a:lnTo>
                    <a:pt x="85935" y="90955"/>
                  </a:lnTo>
                  <a:cubicBezTo>
                    <a:pt x="85935" y="93517"/>
                    <a:pt x="83889" y="95823"/>
                    <a:pt x="81076" y="95823"/>
                  </a:cubicBezTo>
                  <a:lnTo>
                    <a:pt x="28901" y="95823"/>
                  </a:lnTo>
                  <a:lnTo>
                    <a:pt x="28901" y="174992"/>
                  </a:lnTo>
                  <a:cubicBezTo>
                    <a:pt x="28901" y="177810"/>
                    <a:pt x="26855" y="179860"/>
                    <a:pt x="24041" y="179860"/>
                  </a:cubicBezTo>
                  <a:lnTo>
                    <a:pt x="4859" y="179860"/>
                  </a:lnTo>
                  <a:cubicBezTo>
                    <a:pt x="2046" y="179860"/>
                    <a:pt x="0" y="177810"/>
                    <a:pt x="0" y="174992"/>
                  </a:cubicBezTo>
                  <a:lnTo>
                    <a:pt x="0" y="4868"/>
                  </a:lnTo>
                  <a:cubicBezTo>
                    <a:pt x="0" y="2306"/>
                    <a:pt x="2046" y="0"/>
                    <a:pt x="4859"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0" name="Shape 10"/>
            <p:cNvSpPr/>
            <p:nvPr/>
          </p:nvSpPr>
          <p:spPr>
            <a:xfrm>
              <a:off x="930202" y="101203"/>
              <a:ext cx="63812" cy="142590"/>
            </a:xfrm>
            <a:custGeom>
              <a:avLst/>
              <a:gdLst/>
              <a:ahLst/>
              <a:cxnLst/>
              <a:rect l="0" t="0" r="0" b="0"/>
              <a:pathLst>
                <a:path w="63812" h="142590">
                  <a:moveTo>
                    <a:pt x="63684" y="0"/>
                  </a:moveTo>
                  <a:lnTo>
                    <a:pt x="63812" y="23"/>
                  </a:lnTo>
                  <a:lnTo>
                    <a:pt x="63812" y="22059"/>
                  </a:lnTo>
                  <a:lnTo>
                    <a:pt x="63684" y="22034"/>
                  </a:lnTo>
                  <a:cubicBezTo>
                    <a:pt x="40154" y="22290"/>
                    <a:pt x="29413" y="36638"/>
                    <a:pt x="28901" y="71483"/>
                  </a:cubicBezTo>
                  <a:cubicBezTo>
                    <a:pt x="28901" y="90955"/>
                    <a:pt x="31714" y="101203"/>
                    <a:pt x="38876" y="109915"/>
                  </a:cubicBezTo>
                  <a:cubicBezTo>
                    <a:pt x="41561" y="113245"/>
                    <a:pt x="45078" y="115871"/>
                    <a:pt x="49298" y="117665"/>
                  </a:cubicBezTo>
                  <a:lnTo>
                    <a:pt x="63812" y="120395"/>
                  </a:lnTo>
                  <a:lnTo>
                    <a:pt x="63812" y="142590"/>
                  </a:lnTo>
                  <a:lnTo>
                    <a:pt x="37629" y="137681"/>
                  </a:lnTo>
                  <a:cubicBezTo>
                    <a:pt x="29668" y="134383"/>
                    <a:pt x="22763" y="129515"/>
                    <a:pt x="17136" y="123238"/>
                  </a:cubicBezTo>
                  <a:cubicBezTo>
                    <a:pt x="5883" y="110939"/>
                    <a:pt x="0" y="93005"/>
                    <a:pt x="0" y="71227"/>
                  </a:cubicBezTo>
                  <a:cubicBezTo>
                    <a:pt x="0" y="49449"/>
                    <a:pt x="5883" y="31514"/>
                    <a:pt x="16880" y="19216"/>
                  </a:cubicBezTo>
                  <a:cubicBezTo>
                    <a:pt x="27878" y="6918"/>
                    <a:pt x="43991" y="0"/>
                    <a:pt x="63684"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3" name="Shape 11"/>
            <p:cNvSpPr/>
            <p:nvPr/>
          </p:nvSpPr>
          <p:spPr>
            <a:xfrm>
              <a:off x="994014" y="101226"/>
              <a:ext cx="64068" cy="142686"/>
            </a:xfrm>
            <a:custGeom>
              <a:avLst/>
              <a:gdLst/>
              <a:ahLst/>
              <a:cxnLst/>
              <a:rect l="0" t="0" r="0" b="0"/>
              <a:pathLst>
                <a:path w="64068" h="142686">
                  <a:moveTo>
                    <a:pt x="0" y="0"/>
                  </a:moveTo>
                  <a:lnTo>
                    <a:pt x="26791" y="4845"/>
                  </a:lnTo>
                  <a:cubicBezTo>
                    <a:pt x="34719" y="8047"/>
                    <a:pt x="41561" y="12787"/>
                    <a:pt x="47187" y="18936"/>
                  </a:cubicBezTo>
                  <a:cubicBezTo>
                    <a:pt x="58185" y="31235"/>
                    <a:pt x="64068" y="49169"/>
                    <a:pt x="64068" y="70947"/>
                  </a:cubicBezTo>
                  <a:cubicBezTo>
                    <a:pt x="64068" y="92981"/>
                    <a:pt x="58185" y="110660"/>
                    <a:pt x="47187" y="123214"/>
                  </a:cubicBezTo>
                  <a:cubicBezTo>
                    <a:pt x="36190" y="135769"/>
                    <a:pt x="20077" y="142686"/>
                    <a:pt x="895" y="142686"/>
                  </a:cubicBezTo>
                  <a:lnTo>
                    <a:pt x="639" y="142686"/>
                  </a:lnTo>
                  <a:lnTo>
                    <a:pt x="0" y="142567"/>
                  </a:lnTo>
                  <a:lnTo>
                    <a:pt x="0" y="120372"/>
                  </a:lnTo>
                  <a:lnTo>
                    <a:pt x="128" y="120396"/>
                  </a:lnTo>
                  <a:cubicBezTo>
                    <a:pt x="23658" y="120140"/>
                    <a:pt x="34655" y="105023"/>
                    <a:pt x="34911" y="70947"/>
                  </a:cubicBezTo>
                  <a:cubicBezTo>
                    <a:pt x="34719" y="45582"/>
                    <a:pt x="28485" y="30882"/>
                    <a:pt x="15346" y="25009"/>
                  </a:cubicBezTo>
                  <a:lnTo>
                    <a:pt x="0" y="22036"/>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4" name="Shape 12"/>
            <p:cNvSpPr/>
            <p:nvPr/>
          </p:nvSpPr>
          <p:spPr>
            <a:xfrm>
              <a:off x="1070869" y="101203"/>
              <a:ext cx="63812" cy="142590"/>
            </a:xfrm>
            <a:custGeom>
              <a:avLst/>
              <a:gdLst/>
              <a:ahLst/>
              <a:cxnLst/>
              <a:rect l="0" t="0" r="0" b="0"/>
              <a:pathLst>
                <a:path w="63812" h="142590">
                  <a:moveTo>
                    <a:pt x="63684" y="0"/>
                  </a:moveTo>
                  <a:lnTo>
                    <a:pt x="63812" y="23"/>
                  </a:lnTo>
                  <a:lnTo>
                    <a:pt x="63812" y="22059"/>
                  </a:lnTo>
                  <a:lnTo>
                    <a:pt x="63684" y="22034"/>
                  </a:lnTo>
                  <a:cubicBezTo>
                    <a:pt x="40154" y="22290"/>
                    <a:pt x="29413" y="36638"/>
                    <a:pt x="28901" y="71483"/>
                  </a:cubicBezTo>
                  <a:cubicBezTo>
                    <a:pt x="29157" y="90955"/>
                    <a:pt x="31714" y="101203"/>
                    <a:pt x="38876" y="109915"/>
                  </a:cubicBezTo>
                  <a:cubicBezTo>
                    <a:pt x="41561" y="113245"/>
                    <a:pt x="45142" y="115871"/>
                    <a:pt x="49393" y="117665"/>
                  </a:cubicBezTo>
                  <a:lnTo>
                    <a:pt x="63812" y="120395"/>
                  </a:lnTo>
                  <a:lnTo>
                    <a:pt x="63812" y="142590"/>
                  </a:lnTo>
                  <a:lnTo>
                    <a:pt x="37629" y="137681"/>
                  </a:lnTo>
                  <a:cubicBezTo>
                    <a:pt x="29668" y="134383"/>
                    <a:pt x="22763" y="129515"/>
                    <a:pt x="17136" y="123238"/>
                  </a:cubicBezTo>
                  <a:cubicBezTo>
                    <a:pt x="6138" y="110939"/>
                    <a:pt x="0" y="93005"/>
                    <a:pt x="0" y="71227"/>
                  </a:cubicBezTo>
                  <a:cubicBezTo>
                    <a:pt x="0" y="49449"/>
                    <a:pt x="5883" y="31514"/>
                    <a:pt x="16880" y="19216"/>
                  </a:cubicBezTo>
                  <a:cubicBezTo>
                    <a:pt x="27878" y="6918"/>
                    <a:pt x="43991" y="0"/>
                    <a:pt x="63684"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5" name="Shape 13"/>
            <p:cNvSpPr/>
            <p:nvPr/>
          </p:nvSpPr>
          <p:spPr>
            <a:xfrm>
              <a:off x="1134681" y="101226"/>
              <a:ext cx="64067" cy="142686"/>
            </a:xfrm>
            <a:custGeom>
              <a:avLst/>
              <a:gdLst/>
              <a:ahLst/>
              <a:cxnLst/>
              <a:rect l="0" t="0" r="0" b="0"/>
              <a:pathLst>
                <a:path w="64067" h="142686">
                  <a:moveTo>
                    <a:pt x="0" y="0"/>
                  </a:moveTo>
                  <a:lnTo>
                    <a:pt x="26791" y="4845"/>
                  </a:lnTo>
                  <a:cubicBezTo>
                    <a:pt x="34719" y="8047"/>
                    <a:pt x="41561" y="12787"/>
                    <a:pt x="47187" y="18936"/>
                  </a:cubicBezTo>
                  <a:cubicBezTo>
                    <a:pt x="58185" y="31235"/>
                    <a:pt x="64067" y="49169"/>
                    <a:pt x="64067" y="70947"/>
                  </a:cubicBezTo>
                  <a:cubicBezTo>
                    <a:pt x="64067" y="92981"/>
                    <a:pt x="58185" y="110660"/>
                    <a:pt x="47187" y="123214"/>
                  </a:cubicBezTo>
                  <a:cubicBezTo>
                    <a:pt x="36190" y="135769"/>
                    <a:pt x="20077" y="142686"/>
                    <a:pt x="895" y="142686"/>
                  </a:cubicBezTo>
                  <a:lnTo>
                    <a:pt x="639" y="142686"/>
                  </a:lnTo>
                  <a:lnTo>
                    <a:pt x="0" y="142567"/>
                  </a:lnTo>
                  <a:lnTo>
                    <a:pt x="0" y="120372"/>
                  </a:lnTo>
                  <a:lnTo>
                    <a:pt x="128" y="120396"/>
                  </a:lnTo>
                  <a:cubicBezTo>
                    <a:pt x="23658" y="120140"/>
                    <a:pt x="34655" y="105023"/>
                    <a:pt x="34911" y="70947"/>
                  </a:cubicBezTo>
                  <a:cubicBezTo>
                    <a:pt x="34719" y="45582"/>
                    <a:pt x="28485" y="30882"/>
                    <a:pt x="15346" y="25009"/>
                  </a:cubicBezTo>
                  <a:lnTo>
                    <a:pt x="0" y="22036"/>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6" name="Shape 14"/>
            <p:cNvSpPr/>
            <p:nvPr/>
          </p:nvSpPr>
          <p:spPr>
            <a:xfrm>
              <a:off x="1212048" y="101778"/>
              <a:ext cx="61382" cy="139157"/>
            </a:xfrm>
            <a:custGeom>
              <a:avLst/>
              <a:gdLst/>
              <a:ahLst/>
              <a:cxnLst/>
              <a:rect l="0" t="0" r="0" b="0"/>
              <a:pathLst>
                <a:path w="61382" h="139157">
                  <a:moveTo>
                    <a:pt x="61382" y="0"/>
                  </a:moveTo>
                  <a:lnTo>
                    <a:pt x="61382" y="23255"/>
                  </a:lnTo>
                  <a:lnTo>
                    <a:pt x="52367" y="24950"/>
                  </a:lnTo>
                  <a:cubicBezTo>
                    <a:pt x="47315" y="27096"/>
                    <a:pt x="42967" y="30299"/>
                    <a:pt x="39387" y="34526"/>
                  </a:cubicBezTo>
                  <a:cubicBezTo>
                    <a:pt x="31714" y="43494"/>
                    <a:pt x="29156" y="52461"/>
                    <a:pt x="29156" y="71165"/>
                  </a:cubicBezTo>
                  <a:cubicBezTo>
                    <a:pt x="29156" y="93263"/>
                    <a:pt x="37500" y="108155"/>
                    <a:pt x="52355" y="114220"/>
                  </a:cubicBezTo>
                  <a:lnTo>
                    <a:pt x="61382" y="115851"/>
                  </a:lnTo>
                  <a:lnTo>
                    <a:pt x="61382" y="139157"/>
                  </a:lnTo>
                  <a:lnTo>
                    <a:pt x="37469" y="134833"/>
                  </a:lnTo>
                  <a:cubicBezTo>
                    <a:pt x="29668" y="131630"/>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7" name="Shape 15"/>
            <p:cNvSpPr/>
            <p:nvPr/>
          </p:nvSpPr>
          <p:spPr>
            <a:xfrm>
              <a:off x="1273430" y="50730"/>
              <a:ext cx="60103" cy="190621"/>
            </a:xfrm>
            <a:custGeom>
              <a:avLst/>
              <a:gdLst/>
              <a:ahLst/>
              <a:cxnLst/>
              <a:rect l="0" t="0" r="0" b="0"/>
              <a:pathLst>
                <a:path w="60103" h="190621">
                  <a:moveTo>
                    <a:pt x="38108" y="0"/>
                  </a:moveTo>
                  <a:lnTo>
                    <a:pt x="54221" y="0"/>
                  </a:lnTo>
                  <a:cubicBezTo>
                    <a:pt x="57802" y="0"/>
                    <a:pt x="60103" y="2818"/>
                    <a:pt x="60103" y="5893"/>
                  </a:cubicBezTo>
                  <a:lnTo>
                    <a:pt x="60103" y="182678"/>
                  </a:lnTo>
                  <a:cubicBezTo>
                    <a:pt x="60103" y="186009"/>
                    <a:pt x="57546" y="188571"/>
                    <a:pt x="54221" y="188571"/>
                  </a:cubicBezTo>
                  <a:lnTo>
                    <a:pt x="40921" y="188571"/>
                  </a:lnTo>
                  <a:cubicBezTo>
                    <a:pt x="37597" y="188571"/>
                    <a:pt x="35039" y="186009"/>
                    <a:pt x="34783" y="182678"/>
                  </a:cubicBezTo>
                  <a:cubicBezTo>
                    <a:pt x="34016" y="182935"/>
                    <a:pt x="33248" y="183191"/>
                    <a:pt x="32226" y="183703"/>
                  </a:cubicBezTo>
                  <a:lnTo>
                    <a:pt x="29924" y="184728"/>
                  </a:lnTo>
                  <a:cubicBezTo>
                    <a:pt x="21739" y="188828"/>
                    <a:pt x="12532" y="190621"/>
                    <a:pt x="2302" y="190621"/>
                  </a:cubicBezTo>
                  <a:lnTo>
                    <a:pt x="0" y="190205"/>
                  </a:lnTo>
                  <a:lnTo>
                    <a:pt x="0" y="166899"/>
                  </a:lnTo>
                  <a:lnTo>
                    <a:pt x="7928" y="168331"/>
                  </a:lnTo>
                  <a:cubicBezTo>
                    <a:pt x="12788" y="168331"/>
                    <a:pt x="17903" y="167562"/>
                    <a:pt x="21995" y="166281"/>
                  </a:cubicBezTo>
                  <a:cubicBezTo>
                    <a:pt x="30435" y="163206"/>
                    <a:pt x="31970" y="161413"/>
                    <a:pt x="32226" y="154239"/>
                  </a:cubicBezTo>
                  <a:lnTo>
                    <a:pt x="32226" y="87880"/>
                  </a:lnTo>
                  <a:cubicBezTo>
                    <a:pt x="32226" y="81731"/>
                    <a:pt x="30947" y="79682"/>
                    <a:pt x="27366" y="77376"/>
                  </a:cubicBezTo>
                  <a:cubicBezTo>
                    <a:pt x="22762" y="74301"/>
                    <a:pt x="15857" y="72764"/>
                    <a:pt x="8184" y="72764"/>
                  </a:cubicBezTo>
                  <a:lnTo>
                    <a:pt x="0" y="74303"/>
                  </a:lnTo>
                  <a:lnTo>
                    <a:pt x="0" y="51048"/>
                  </a:lnTo>
                  <a:lnTo>
                    <a:pt x="2813" y="50474"/>
                  </a:lnTo>
                  <a:cubicBezTo>
                    <a:pt x="12021" y="50474"/>
                    <a:pt x="21739" y="52523"/>
                    <a:pt x="27877" y="56623"/>
                  </a:cubicBezTo>
                  <a:lnTo>
                    <a:pt x="30180" y="58416"/>
                  </a:lnTo>
                  <a:cubicBezTo>
                    <a:pt x="31458" y="59185"/>
                    <a:pt x="31714" y="59185"/>
                    <a:pt x="32226" y="59185"/>
                  </a:cubicBezTo>
                  <a:lnTo>
                    <a:pt x="32226" y="5893"/>
                  </a:lnTo>
                  <a:cubicBezTo>
                    <a:pt x="32226" y="2818"/>
                    <a:pt x="34783"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8" name="Shape 16"/>
            <p:cNvSpPr/>
            <p:nvPr/>
          </p:nvSpPr>
          <p:spPr>
            <a:xfrm>
              <a:off x="823550" y="258517"/>
              <a:ext cx="104349" cy="183960"/>
            </a:xfrm>
            <a:custGeom>
              <a:avLst/>
              <a:gdLst/>
              <a:ahLst/>
              <a:cxnLst/>
              <a:rect l="0" t="0" r="0" b="0"/>
              <a:pathLst>
                <a:path w="104349" h="183960">
                  <a:moveTo>
                    <a:pt x="57290" y="0"/>
                  </a:moveTo>
                  <a:cubicBezTo>
                    <a:pt x="70334" y="0"/>
                    <a:pt x="84656" y="2562"/>
                    <a:pt x="94886" y="7430"/>
                  </a:cubicBezTo>
                  <a:cubicBezTo>
                    <a:pt x="97700" y="8199"/>
                    <a:pt x="99490" y="10761"/>
                    <a:pt x="98979" y="14092"/>
                  </a:cubicBezTo>
                  <a:lnTo>
                    <a:pt x="98979" y="29208"/>
                  </a:lnTo>
                  <a:cubicBezTo>
                    <a:pt x="98979" y="30745"/>
                    <a:pt x="98979" y="32026"/>
                    <a:pt x="98211" y="33051"/>
                  </a:cubicBezTo>
                  <a:cubicBezTo>
                    <a:pt x="97444" y="34588"/>
                    <a:pt x="95910" y="35101"/>
                    <a:pt x="94631" y="35101"/>
                  </a:cubicBezTo>
                  <a:cubicBezTo>
                    <a:pt x="93096" y="35101"/>
                    <a:pt x="91562" y="34332"/>
                    <a:pt x="89515" y="32539"/>
                  </a:cubicBezTo>
                  <a:cubicBezTo>
                    <a:pt x="80564" y="26133"/>
                    <a:pt x="70078" y="22547"/>
                    <a:pt x="58569" y="22547"/>
                  </a:cubicBezTo>
                  <a:cubicBezTo>
                    <a:pt x="41433" y="22803"/>
                    <a:pt x="31714" y="31258"/>
                    <a:pt x="31714" y="45093"/>
                  </a:cubicBezTo>
                  <a:cubicBezTo>
                    <a:pt x="31714" y="53804"/>
                    <a:pt x="34527" y="58929"/>
                    <a:pt x="45014" y="66359"/>
                  </a:cubicBezTo>
                  <a:lnTo>
                    <a:pt x="76727" y="88137"/>
                  </a:lnTo>
                  <a:cubicBezTo>
                    <a:pt x="96165" y="101460"/>
                    <a:pt x="104349" y="114526"/>
                    <a:pt x="104094" y="132717"/>
                  </a:cubicBezTo>
                  <a:cubicBezTo>
                    <a:pt x="104094" y="148346"/>
                    <a:pt x="98467" y="161413"/>
                    <a:pt x="87981" y="170124"/>
                  </a:cubicBezTo>
                  <a:cubicBezTo>
                    <a:pt x="77751" y="179091"/>
                    <a:pt x="62917" y="183960"/>
                    <a:pt x="45269" y="183960"/>
                  </a:cubicBezTo>
                  <a:cubicBezTo>
                    <a:pt x="31970" y="183960"/>
                    <a:pt x="16368" y="181654"/>
                    <a:pt x="6650" y="177554"/>
                  </a:cubicBezTo>
                  <a:cubicBezTo>
                    <a:pt x="2558" y="176273"/>
                    <a:pt x="0" y="173967"/>
                    <a:pt x="256" y="170380"/>
                  </a:cubicBezTo>
                  <a:lnTo>
                    <a:pt x="256" y="154495"/>
                  </a:lnTo>
                  <a:cubicBezTo>
                    <a:pt x="256" y="151933"/>
                    <a:pt x="2046" y="149371"/>
                    <a:pt x="4859" y="149371"/>
                  </a:cubicBezTo>
                  <a:cubicBezTo>
                    <a:pt x="6394" y="149371"/>
                    <a:pt x="7929" y="149883"/>
                    <a:pt x="10230" y="151677"/>
                  </a:cubicBezTo>
                  <a:cubicBezTo>
                    <a:pt x="18159" y="157314"/>
                    <a:pt x="32481" y="161413"/>
                    <a:pt x="43990" y="161413"/>
                  </a:cubicBezTo>
                  <a:cubicBezTo>
                    <a:pt x="62149" y="161413"/>
                    <a:pt x="72635" y="151933"/>
                    <a:pt x="72635" y="136560"/>
                  </a:cubicBezTo>
                  <a:cubicBezTo>
                    <a:pt x="72635" y="132205"/>
                    <a:pt x="71868" y="128362"/>
                    <a:pt x="70589" y="125031"/>
                  </a:cubicBezTo>
                  <a:cubicBezTo>
                    <a:pt x="68288" y="120419"/>
                    <a:pt x="65986" y="117857"/>
                    <a:pt x="57290" y="111452"/>
                  </a:cubicBezTo>
                  <a:lnTo>
                    <a:pt x="26855" y="89930"/>
                  </a:lnTo>
                  <a:cubicBezTo>
                    <a:pt x="21228" y="86087"/>
                    <a:pt x="16880" y="82244"/>
                    <a:pt x="13555" y="78401"/>
                  </a:cubicBezTo>
                  <a:cubicBezTo>
                    <a:pt x="6650" y="70970"/>
                    <a:pt x="2813" y="59697"/>
                    <a:pt x="2813" y="47911"/>
                  </a:cubicBezTo>
                  <a:cubicBezTo>
                    <a:pt x="2813" y="33051"/>
                    <a:pt x="7929" y="21009"/>
                    <a:pt x="17392" y="12811"/>
                  </a:cubicBezTo>
                  <a:cubicBezTo>
                    <a:pt x="26855" y="4356"/>
                    <a:pt x="40666" y="0"/>
                    <a:pt x="57290"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9" name="Shape 17"/>
            <p:cNvSpPr/>
            <p:nvPr/>
          </p:nvSpPr>
          <p:spPr>
            <a:xfrm>
              <a:off x="929689" y="269278"/>
              <a:ext cx="87214" cy="173455"/>
            </a:xfrm>
            <a:custGeom>
              <a:avLst/>
              <a:gdLst/>
              <a:ahLst/>
              <a:cxnLst/>
              <a:rect l="0" t="0" r="0" b="0"/>
              <a:pathLst>
                <a:path w="87214" h="173455">
                  <a:moveTo>
                    <a:pt x="24042" y="0"/>
                  </a:moveTo>
                  <a:lnTo>
                    <a:pt x="40154" y="0"/>
                  </a:lnTo>
                  <a:cubicBezTo>
                    <a:pt x="43479" y="256"/>
                    <a:pt x="46037" y="2818"/>
                    <a:pt x="46037" y="5893"/>
                  </a:cubicBezTo>
                  <a:lnTo>
                    <a:pt x="46037" y="35101"/>
                  </a:lnTo>
                  <a:lnTo>
                    <a:pt x="81331" y="35101"/>
                  </a:lnTo>
                  <a:cubicBezTo>
                    <a:pt x="84401" y="35357"/>
                    <a:pt x="86958" y="37919"/>
                    <a:pt x="86958" y="40994"/>
                  </a:cubicBezTo>
                  <a:lnTo>
                    <a:pt x="86958" y="51498"/>
                  </a:lnTo>
                  <a:cubicBezTo>
                    <a:pt x="86958" y="55085"/>
                    <a:pt x="84145" y="57391"/>
                    <a:pt x="81331" y="57391"/>
                  </a:cubicBezTo>
                  <a:lnTo>
                    <a:pt x="46037" y="57391"/>
                  </a:lnTo>
                  <a:lnTo>
                    <a:pt x="46037" y="131949"/>
                  </a:lnTo>
                  <a:cubicBezTo>
                    <a:pt x="46293" y="146040"/>
                    <a:pt x="50385" y="150652"/>
                    <a:pt x="62661" y="150908"/>
                  </a:cubicBezTo>
                  <a:cubicBezTo>
                    <a:pt x="67009" y="150908"/>
                    <a:pt x="71357" y="150140"/>
                    <a:pt x="74938" y="148090"/>
                  </a:cubicBezTo>
                  <a:lnTo>
                    <a:pt x="78006" y="146553"/>
                  </a:lnTo>
                  <a:cubicBezTo>
                    <a:pt x="79285" y="145784"/>
                    <a:pt x="80564" y="145528"/>
                    <a:pt x="81843" y="145528"/>
                  </a:cubicBezTo>
                  <a:cubicBezTo>
                    <a:pt x="83377" y="145528"/>
                    <a:pt x="84656" y="146040"/>
                    <a:pt x="85679" y="147321"/>
                  </a:cubicBezTo>
                  <a:cubicBezTo>
                    <a:pt x="86702" y="148602"/>
                    <a:pt x="86958" y="149883"/>
                    <a:pt x="86958" y="151677"/>
                  </a:cubicBezTo>
                  <a:lnTo>
                    <a:pt x="86958" y="161157"/>
                  </a:lnTo>
                  <a:cubicBezTo>
                    <a:pt x="87214" y="163975"/>
                    <a:pt x="85935" y="166537"/>
                    <a:pt x="83122" y="167562"/>
                  </a:cubicBezTo>
                  <a:cubicBezTo>
                    <a:pt x="76216" y="171149"/>
                    <a:pt x="64963" y="173199"/>
                    <a:pt x="55500" y="173199"/>
                  </a:cubicBezTo>
                  <a:cubicBezTo>
                    <a:pt x="43735" y="173455"/>
                    <a:pt x="34528" y="170124"/>
                    <a:pt x="27878" y="163975"/>
                  </a:cubicBezTo>
                  <a:cubicBezTo>
                    <a:pt x="21484" y="157826"/>
                    <a:pt x="18159" y="148602"/>
                    <a:pt x="18159" y="137585"/>
                  </a:cubicBezTo>
                  <a:lnTo>
                    <a:pt x="18159" y="57391"/>
                  </a:lnTo>
                  <a:lnTo>
                    <a:pt x="5883" y="57391"/>
                  </a:lnTo>
                  <a:cubicBezTo>
                    <a:pt x="2558" y="57391"/>
                    <a:pt x="0" y="54829"/>
                    <a:pt x="0" y="51498"/>
                  </a:cubicBezTo>
                  <a:lnTo>
                    <a:pt x="0" y="40994"/>
                  </a:lnTo>
                  <a:cubicBezTo>
                    <a:pt x="0" y="37919"/>
                    <a:pt x="2558" y="35357"/>
                    <a:pt x="5883" y="35101"/>
                  </a:cubicBezTo>
                  <a:lnTo>
                    <a:pt x="18159" y="35101"/>
                  </a:lnTo>
                  <a:lnTo>
                    <a:pt x="18159" y="5893"/>
                  </a:lnTo>
                  <a:cubicBezTo>
                    <a:pt x="18159" y="2818"/>
                    <a:pt x="20461" y="0"/>
                    <a:pt x="2404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0" name="Shape 18"/>
            <p:cNvSpPr/>
            <p:nvPr/>
          </p:nvSpPr>
          <p:spPr>
            <a:xfrm>
              <a:off x="1026877" y="357495"/>
              <a:ext cx="53710" cy="84981"/>
            </a:xfrm>
            <a:custGeom>
              <a:avLst/>
              <a:gdLst/>
              <a:ahLst/>
              <a:cxnLst/>
              <a:rect l="0" t="0" r="0" b="0"/>
              <a:pathLst>
                <a:path w="53710" h="84981">
                  <a:moveTo>
                    <a:pt x="53710" y="0"/>
                  </a:moveTo>
                  <a:lnTo>
                    <a:pt x="53710" y="22058"/>
                  </a:lnTo>
                  <a:lnTo>
                    <a:pt x="41349" y="27086"/>
                  </a:lnTo>
                  <a:cubicBezTo>
                    <a:pt x="31458" y="31962"/>
                    <a:pt x="29156" y="36622"/>
                    <a:pt x="29156" y="46037"/>
                  </a:cubicBezTo>
                  <a:cubicBezTo>
                    <a:pt x="29156" y="57311"/>
                    <a:pt x="35551" y="62435"/>
                    <a:pt x="50896" y="62691"/>
                  </a:cubicBezTo>
                  <a:lnTo>
                    <a:pt x="53710" y="62169"/>
                  </a:lnTo>
                  <a:lnTo>
                    <a:pt x="53710" y="84169"/>
                  </a:lnTo>
                  <a:lnTo>
                    <a:pt x="45014" y="84981"/>
                  </a:lnTo>
                  <a:cubicBezTo>
                    <a:pt x="18671" y="84981"/>
                    <a:pt x="0" y="69609"/>
                    <a:pt x="0" y="47062"/>
                  </a:cubicBezTo>
                  <a:cubicBezTo>
                    <a:pt x="0" y="34508"/>
                    <a:pt x="5883" y="23491"/>
                    <a:pt x="16880" y="16573"/>
                  </a:cubicBezTo>
                  <a:cubicBezTo>
                    <a:pt x="25832" y="10680"/>
                    <a:pt x="39387" y="4531"/>
                    <a:pt x="53198" y="176"/>
                  </a:cubicBezTo>
                  <a:lnTo>
                    <a:pt x="5371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1" name="Shape 19"/>
            <p:cNvSpPr/>
            <p:nvPr/>
          </p:nvSpPr>
          <p:spPr>
            <a:xfrm>
              <a:off x="1035829" y="303096"/>
              <a:ext cx="44758" cy="33565"/>
            </a:xfrm>
            <a:custGeom>
              <a:avLst/>
              <a:gdLst/>
              <a:ahLst/>
              <a:cxnLst/>
              <a:rect l="0" t="0" r="0" b="0"/>
              <a:pathLst>
                <a:path w="44758" h="33565">
                  <a:moveTo>
                    <a:pt x="44758" y="0"/>
                  </a:moveTo>
                  <a:lnTo>
                    <a:pt x="44758" y="22056"/>
                  </a:lnTo>
                  <a:lnTo>
                    <a:pt x="28421" y="24181"/>
                  </a:lnTo>
                  <a:cubicBezTo>
                    <a:pt x="21804" y="25879"/>
                    <a:pt x="15729" y="28313"/>
                    <a:pt x="11254" y="31259"/>
                  </a:cubicBezTo>
                  <a:cubicBezTo>
                    <a:pt x="8952" y="32796"/>
                    <a:pt x="7417" y="33565"/>
                    <a:pt x="5627" y="33309"/>
                  </a:cubicBezTo>
                  <a:cubicBezTo>
                    <a:pt x="4092" y="33565"/>
                    <a:pt x="2558" y="33053"/>
                    <a:pt x="1535" y="31772"/>
                  </a:cubicBezTo>
                  <a:cubicBezTo>
                    <a:pt x="512" y="30747"/>
                    <a:pt x="0" y="29466"/>
                    <a:pt x="0" y="27928"/>
                  </a:cubicBezTo>
                  <a:lnTo>
                    <a:pt x="0" y="17168"/>
                  </a:lnTo>
                  <a:cubicBezTo>
                    <a:pt x="0" y="13581"/>
                    <a:pt x="767" y="10762"/>
                    <a:pt x="3581" y="8969"/>
                  </a:cubicBezTo>
                  <a:cubicBezTo>
                    <a:pt x="7801" y="6279"/>
                    <a:pt x="15665" y="3845"/>
                    <a:pt x="24617" y="2083"/>
                  </a:cubicBezTo>
                  <a:lnTo>
                    <a:pt x="44758"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2" name="Shape 20"/>
            <p:cNvSpPr/>
            <p:nvPr/>
          </p:nvSpPr>
          <p:spPr>
            <a:xfrm>
              <a:off x="1080587" y="302329"/>
              <a:ext cx="52431" cy="139335"/>
            </a:xfrm>
            <a:custGeom>
              <a:avLst/>
              <a:gdLst/>
              <a:ahLst/>
              <a:cxnLst/>
              <a:rect l="0" t="0" r="0" b="0"/>
              <a:pathLst>
                <a:path w="52431" h="139335">
                  <a:moveTo>
                    <a:pt x="7417" y="0"/>
                  </a:moveTo>
                  <a:cubicBezTo>
                    <a:pt x="21995" y="0"/>
                    <a:pt x="33248" y="3075"/>
                    <a:pt x="40921" y="9480"/>
                  </a:cubicBezTo>
                  <a:cubicBezTo>
                    <a:pt x="48594" y="15885"/>
                    <a:pt x="52431" y="25621"/>
                    <a:pt x="52431" y="37919"/>
                  </a:cubicBezTo>
                  <a:lnTo>
                    <a:pt x="52431" y="132205"/>
                  </a:lnTo>
                  <a:cubicBezTo>
                    <a:pt x="52431" y="135536"/>
                    <a:pt x="49873" y="138098"/>
                    <a:pt x="46804" y="138098"/>
                  </a:cubicBezTo>
                  <a:lnTo>
                    <a:pt x="33504" y="138098"/>
                  </a:lnTo>
                  <a:cubicBezTo>
                    <a:pt x="31714" y="138098"/>
                    <a:pt x="29924" y="137585"/>
                    <a:pt x="28645" y="136304"/>
                  </a:cubicBezTo>
                  <a:cubicBezTo>
                    <a:pt x="27366" y="135023"/>
                    <a:pt x="27110" y="133486"/>
                    <a:pt x="27110" y="131949"/>
                  </a:cubicBezTo>
                  <a:cubicBezTo>
                    <a:pt x="25320" y="131949"/>
                    <a:pt x="24297" y="132205"/>
                    <a:pt x="21995" y="133230"/>
                  </a:cubicBezTo>
                  <a:lnTo>
                    <a:pt x="17392" y="135279"/>
                  </a:lnTo>
                  <a:cubicBezTo>
                    <a:pt x="14067" y="136817"/>
                    <a:pt x="9655" y="138034"/>
                    <a:pt x="5019" y="138866"/>
                  </a:cubicBezTo>
                  <a:lnTo>
                    <a:pt x="0" y="139335"/>
                  </a:lnTo>
                  <a:lnTo>
                    <a:pt x="0" y="117335"/>
                  </a:lnTo>
                  <a:lnTo>
                    <a:pt x="17903" y="114014"/>
                  </a:lnTo>
                  <a:cubicBezTo>
                    <a:pt x="23530" y="110939"/>
                    <a:pt x="24297" y="110171"/>
                    <a:pt x="24553" y="102484"/>
                  </a:cubicBezTo>
                  <a:lnTo>
                    <a:pt x="24553" y="68408"/>
                  </a:lnTo>
                  <a:lnTo>
                    <a:pt x="511" y="77120"/>
                  </a:lnTo>
                  <a:lnTo>
                    <a:pt x="256" y="77120"/>
                  </a:lnTo>
                  <a:lnTo>
                    <a:pt x="0" y="77224"/>
                  </a:lnTo>
                  <a:lnTo>
                    <a:pt x="0" y="55166"/>
                  </a:lnTo>
                  <a:lnTo>
                    <a:pt x="18159" y="48936"/>
                  </a:lnTo>
                  <a:cubicBezTo>
                    <a:pt x="23785" y="46630"/>
                    <a:pt x="24297" y="46118"/>
                    <a:pt x="24553" y="42531"/>
                  </a:cubicBezTo>
                  <a:lnTo>
                    <a:pt x="24553" y="36894"/>
                  </a:lnTo>
                  <a:cubicBezTo>
                    <a:pt x="24297" y="26390"/>
                    <a:pt x="19182" y="22547"/>
                    <a:pt x="4092" y="22290"/>
                  </a:cubicBezTo>
                  <a:lnTo>
                    <a:pt x="0" y="22823"/>
                  </a:lnTo>
                  <a:lnTo>
                    <a:pt x="0" y="767"/>
                  </a:lnTo>
                  <a:lnTo>
                    <a:pt x="741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3" name="Shape 21"/>
            <p:cNvSpPr/>
            <p:nvPr/>
          </p:nvSpPr>
          <p:spPr>
            <a:xfrm>
              <a:off x="1151431" y="302329"/>
              <a:ext cx="110232" cy="138098"/>
            </a:xfrm>
            <a:custGeom>
              <a:avLst/>
              <a:gdLst/>
              <a:ahLst/>
              <a:cxnLst/>
              <a:rect l="0" t="0" r="0" b="0"/>
              <a:pathLst>
                <a:path w="110232" h="138098">
                  <a:moveTo>
                    <a:pt x="62917" y="0"/>
                  </a:moveTo>
                  <a:cubicBezTo>
                    <a:pt x="77239" y="0"/>
                    <a:pt x="89004" y="4356"/>
                    <a:pt x="97444" y="12554"/>
                  </a:cubicBezTo>
                  <a:cubicBezTo>
                    <a:pt x="105628" y="20753"/>
                    <a:pt x="110232" y="32795"/>
                    <a:pt x="110232" y="47143"/>
                  </a:cubicBezTo>
                  <a:lnTo>
                    <a:pt x="110232" y="132205"/>
                  </a:lnTo>
                  <a:cubicBezTo>
                    <a:pt x="110232" y="135536"/>
                    <a:pt x="107674" y="138098"/>
                    <a:pt x="104350" y="138098"/>
                  </a:cubicBezTo>
                  <a:lnTo>
                    <a:pt x="87981" y="138098"/>
                  </a:lnTo>
                  <a:cubicBezTo>
                    <a:pt x="84656" y="138098"/>
                    <a:pt x="82099" y="135536"/>
                    <a:pt x="82099" y="132205"/>
                  </a:cubicBezTo>
                  <a:lnTo>
                    <a:pt x="82099" y="50730"/>
                  </a:lnTo>
                  <a:cubicBezTo>
                    <a:pt x="81843" y="30745"/>
                    <a:pt x="73914" y="22547"/>
                    <a:pt x="54477" y="22290"/>
                  </a:cubicBezTo>
                  <a:cubicBezTo>
                    <a:pt x="48083" y="22290"/>
                    <a:pt x="41944" y="23315"/>
                    <a:pt x="36830" y="25365"/>
                  </a:cubicBezTo>
                  <a:cubicBezTo>
                    <a:pt x="29668" y="28439"/>
                    <a:pt x="28134" y="30745"/>
                    <a:pt x="27878" y="37151"/>
                  </a:cubicBezTo>
                  <a:lnTo>
                    <a:pt x="27878" y="132205"/>
                  </a:lnTo>
                  <a:cubicBezTo>
                    <a:pt x="27878" y="135536"/>
                    <a:pt x="25320" y="138098"/>
                    <a:pt x="21995" y="138098"/>
                  </a:cubicBezTo>
                  <a:lnTo>
                    <a:pt x="5883" y="138098"/>
                  </a:lnTo>
                  <a:cubicBezTo>
                    <a:pt x="2558" y="138098"/>
                    <a:pt x="0" y="135536"/>
                    <a:pt x="0" y="132205"/>
                  </a:cubicBezTo>
                  <a:lnTo>
                    <a:pt x="0" y="7943"/>
                  </a:lnTo>
                  <a:cubicBezTo>
                    <a:pt x="0" y="4868"/>
                    <a:pt x="2558" y="2050"/>
                    <a:pt x="5883" y="2050"/>
                  </a:cubicBezTo>
                  <a:lnTo>
                    <a:pt x="18415" y="2050"/>
                  </a:lnTo>
                  <a:cubicBezTo>
                    <a:pt x="20717" y="2050"/>
                    <a:pt x="22507" y="2306"/>
                    <a:pt x="23786" y="3587"/>
                  </a:cubicBezTo>
                  <a:cubicBezTo>
                    <a:pt x="25320" y="5124"/>
                    <a:pt x="25320" y="6918"/>
                    <a:pt x="25320" y="8711"/>
                  </a:cubicBezTo>
                  <a:lnTo>
                    <a:pt x="25576" y="8711"/>
                  </a:lnTo>
                  <a:cubicBezTo>
                    <a:pt x="27366" y="8711"/>
                    <a:pt x="28645" y="8455"/>
                    <a:pt x="32226" y="6662"/>
                  </a:cubicBezTo>
                  <a:cubicBezTo>
                    <a:pt x="35551" y="5380"/>
                    <a:pt x="37341" y="4612"/>
                    <a:pt x="38364" y="4356"/>
                  </a:cubicBezTo>
                  <a:cubicBezTo>
                    <a:pt x="46548" y="1281"/>
                    <a:pt x="54477" y="0"/>
                    <a:pt x="62917"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4" name="Shape 22"/>
            <p:cNvSpPr/>
            <p:nvPr/>
          </p:nvSpPr>
          <p:spPr>
            <a:xfrm>
              <a:off x="1277009" y="302904"/>
              <a:ext cx="61382" cy="139105"/>
            </a:xfrm>
            <a:custGeom>
              <a:avLst/>
              <a:gdLst/>
              <a:ahLst/>
              <a:cxnLst/>
              <a:rect l="0" t="0" r="0" b="0"/>
              <a:pathLst>
                <a:path w="61382" h="139105">
                  <a:moveTo>
                    <a:pt x="61382" y="0"/>
                  </a:moveTo>
                  <a:lnTo>
                    <a:pt x="61382" y="23255"/>
                  </a:lnTo>
                  <a:lnTo>
                    <a:pt x="52367" y="24950"/>
                  </a:lnTo>
                  <a:cubicBezTo>
                    <a:pt x="47315" y="27096"/>
                    <a:pt x="42968" y="30299"/>
                    <a:pt x="39387" y="34526"/>
                  </a:cubicBezTo>
                  <a:cubicBezTo>
                    <a:pt x="31714" y="43494"/>
                    <a:pt x="29156" y="52461"/>
                    <a:pt x="29156" y="71164"/>
                  </a:cubicBezTo>
                  <a:cubicBezTo>
                    <a:pt x="29156" y="93263"/>
                    <a:pt x="37500" y="108155"/>
                    <a:pt x="52355" y="114220"/>
                  </a:cubicBezTo>
                  <a:lnTo>
                    <a:pt x="61382" y="115850"/>
                  </a:lnTo>
                  <a:lnTo>
                    <a:pt x="61382" y="139105"/>
                  </a:lnTo>
                  <a:lnTo>
                    <a:pt x="37501" y="134737"/>
                  </a:lnTo>
                  <a:cubicBezTo>
                    <a:pt x="29668" y="131566"/>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5" name="Shape 23"/>
            <p:cNvSpPr/>
            <p:nvPr/>
          </p:nvSpPr>
          <p:spPr>
            <a:xfrm>
              <a:off x="1338390" y="251856"/>
              <a:ext cx="60104" cy="190621"/>
            </a:xfrm>
            <a:custGeom>
              <a:avLst/>
              <a:gdLst/>
              <a:ahLst/>
              <a:cxnLst/>
              <a:rect l="0" t="0" r="0" b="0"/>
              <a:pathLst>
                <a:path w="60104" h="190621">
                  <a:moveTo>
                    <a:pt x="38108" y="0"/>
                  </a:moveTo>
                  <a:lnTo>
                    <a:pt x="54221" y="0"/>
                  </a:lnTo>
                  <a:cubicBezTo>
                    <a:pt x="57802" y="0"/>
                    <a:pt x="60104" y="2818"/>
                    <a:pt x="60104" y="5893"/>
                  </a:cubicBezTo>
                  <a:lnTo>
                    <a:pt x="60104" y="182678"/>
                  </a:lnTo>
                  <a:cubicBezTo>
                    <a:pt x="60104" y="186009"/>
                    <a:pt x="57546" y="188571"/>
                    <a:pt x="54221" y="188571"/>
                  </a:cubicBezTo>
                  <a:lnTo>
                    <a:pt x="40922" y="188571"/>
                  </a:lnTo>
                  <a:cubicBezTo>
                    <a:pt x="37597" y="188571"/>
                    <a:pt x="35039" y="186009"/>
                    <a:pt x="34784" y="182678"/>
                  </a:cubicBezTo>
                  <a:cubicBezTo>
                    <a:pt x="34016" y="182935"/>
                    <a:pt x="33249" y="183191"/>
                    <a:pt x="32226" y="183703"/>
                  </a:cubicBezTo>
                  <a:lnTo>
                    <a:pt x="29924" y="184728"/>
                  </a:lnTo>
                  <a:cubicBezTo>
                    <a:pt x="21740" y="188828"/>
                    <a:pt x="12533" y="190621"/>
                    <a:pt x="2558" y="190621"/>
                  </a:cubicBezTo>
                  <a:lnTo>
                    <a:pt x="0" y="190153"/>
                  </a:lnTo>
                  <a:lnTo>
                    <a:pt x="0" y="166899"/>
                  </a:lnTo>
                  <a:lnTo>
                    <a:pt x="7929" y="168331"/>
                  </a:lnTo>
                  <a:cubicBezTo>
                    <a:pt x="12788" y="168331"/>
                    <a:pt x="17903" y="167818"/>
                    <a:pt x="21996" y="166281"/>
                  </a:cubicBezTo>
                  <a:cubicBezTo>
                    <a:pt x="30435" y="163206"/>
                    <a:pt x="31970" y="161413"/>
                    <a:pt x="32226" y="154239"/>
                  </a:cubicBezTo>
                  <a:lnTo>
                    <a:pt x="32226" y="87880"/>
                  </a:lnTo>
                  <a:cubicBezTo>
                    <a:pt x="32226" y="81731"/>
                    <a:pt x="31203" y="79682"/>
                    <a:pt x="27367" y="77376"/>
                  </a:cubicBezTo>
                  <a:cubicBezTo>
                    <a:pt x="22763" y="74301"/>
                    <a:pt x="15857" y="72764"/>
                    <a:pt x="8184" y="72764"/>
                  </a:cubicBezTo>
                  <a:lnTo>
                    <a:pt x="0" y="74303"/>
                  </a:lnTo>
                  <a:lnTo>
                    <a:pt x="0" y="51048"/>
                  </a:lnTo>
                  <a:lnTo>
                    <a:pt x="2813" y="50474"/>
                  </a:lnTo>
                  <a:cubicBezTo>
                    <a:pt x="12021" y="50474"/>
                    <a:pt x="21740" y="52523"/>
                    <a:pt x="27878" y="56623"/>
                  </a:cubicBezTo>
                  <a:lnTo>
                    <a:pt x="30180" y="58416"/>
                  </a:lnTo>
                  <a:cubicBezTo>
                    <a:pt x="31714" y="59185"/>
                    <a:pt x="31714" y="59185"/>
                    <a:pt x="32226" y="59185"/>
                  </a:cubicBezTo>
                  <a:lnTo>
                    <a:pt x="32226" y="5893"/>
                  </a:lnTo>
                  <a:cubicBezTo>
                    <a:pt x="32226" y="2818"/>
                    <a:pt x="34784"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6" name="Shape 24"/>
            <p:cNvSpPr/>
            <p:nvPr/>
          </p:nvSpPr>
          <p:spPr>
            <a:xfrm>
              <a:off x="1411793" y="357495"/>
              <a:ext cx="53710" cy="84981"/>
            </a:xfrm>
            <a:custGeom>
              <a:avLst/>
              <a:gdLst/>
              <a:ahLst/>
              <a:cxnLst/>
              <a:rect l="0" t="0" r="0" b="0"/>
              <a:pathLst>
                <a:path w="53710" h="84981">
                  <a:moveTo>
                    <a:pt x="53710" y="0"/>
                  </a:moveTo>
                  <a:lnTo>
                    <a:pt x="53710" y="22159"/>
                  </a:lnTo>
                  <a:lnTo>
                    <a:pt x="41457" y="27086"/>
                  </a:lnTo>
                  <a:cubicBezTo>
                    <a:pt x="31458" y="31962"/>
                    <a:pt x="29156" y="36622"/>
                    <a:pt x="29156" y="46037"/>
                  </a:cubicBezTo>
                  <a:cubicBezTo>
                    <a:pt x="29156" y="57311"/>
                    <a:pt x="35551" y="62435"/>
                    <a:pt x="50896" y="62691"/>
                  </a:cubicBezTo>
                  <a:lnTo>
                    <a:pt x="53710" y="62169"/>
                  </a:lnTo>
                  <a:lnTo>
                    <a:pt x="53710" y="84169"/>
                  </a:lnTo>
                  <a:lnTo>
                    <a:pt x="45014" y="84981"/>
                  </a:lnTo>
                  <a:cubicBezTo>
                    <a:pt x="18671" y="84981"/>
                    <a:pt x="0" y="69609"/>
                    <a:pt x="0" y="47062"/>
                  </a:cubicBezTo>
                  <a:cubicBezTo>
                    <a:pt x="0" y="34508"/>
                    <a:pt x="5883" y="23491"/>
                    <a:pt x="16880" y="16573"/>
                  </a:cubicBezTo>
                  <a:cubicBezTo>
                    <a:pt x="25832" y="10680"/>
                    <a:pt x="39387" y="4531"/>
                    <a:pt x="53198" y="176"/>
                  </a:cubicBezTo>
                  <a:lnTo>
                    <a:pt x="5371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7" name="Shape 25"/>
            <p:cNvSpPr/>
            <p:nvPr/>
          </p:nvSpPr>
          <p:spPr>
            <a:xfrm>
              <a:off x="1420745" y="303096"/>
              <a:ext cx="44758" cy="33565"/>
            </a:xfrm>
            <a:custGeom>
              <a:avLst/>
              <a:gdLst/>
              <a:ahLst/>
              <a:cxnLst/>
              <a:rect l="0" t="0" r="0" b="0"/>
              <a:pathLst>
                <a:path w="44758" h="33565">
                  <a:moveTo>
                    <a:pt x="44758" y="0"/>
                  </a:moveTo>
                  <a:lnTo>
                    <a:pt x="44758" y="22056"/>
                  </a:lnTo>
                  <a:lnTo>
                    <a:pt x="28421" y="24181"/>
                  </a:lnTo>
                  <a:cubicBezTo>
                    <a:pt x="21804" y="25879"/>
                    <a:pt x="15729" y="28313"/>
                    <a:pt x="11254" y="31259"/>
                  </a:cubicBezTo>
                  <a:cubicBezTo>
                    <a:pt x="8952" y="32796"/>
                    <a:pt x="7417" y="33565"/>
                    <a:pt x="5627" y="33309"/>
                  </a:cubicBezTo>
                  <a:cubicBezTo>
                    <a:pt x="4092" y="33565"/>
                    <a:pt x="2558" y="33053"/>
                    <a:pt x="1535" y="31772"/>
                  </a:cubicBezTo>
                  <a:cubicBezTo>
                    <a:pt x="512" y="30747"/>
                    <a:pt x="0" y="29466"/>
                    <a:pt x="0" y="27928"/>
                  </a:cubicBezTo>
                  <a:lnTo>
                    <a:pt x="0" y="17168"/>
                  </a:lnTo>
                  <a:cubicBezTo>
                    <a:pt x="0" y="13581"/>
                    <a:pt x="767" y="10762"/>
                    <a:pt x="3581" y="8969"/>
                  </a:cubicBezTo>
                  <a:cubicBezTo>
                    <a:pt x="7801" y="6279"/>
                    <a:pt x="15665" y="3845"/>
                    <a:pt x="24617" y="2083"/>
                  </a:cubicBezTo>
                  <a:lnTo>
                    <a:pt x="44758"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8" name="Shape 26"/>
            <p:cNvSpPr/>
            <p:nvPr/>
          </p:nvSpPr>
          <p:spPr>
            <a:xfrm>
              <a:off x="1465503" y="302329"/>
              <a:ext cx="52431" cy="139335"/>
            </a:xfrm>
            <a:custGeom>
              <a:avLst/>
              <a:gdLst/>
              <a:ahLst/>
              <a:cxnLst/>
              <a:rect l="0" t="0" r="0" b="0"/>
              <a:pathLst>
                <a:path w="52431" h="139335">
                  <a:moveTo>
                    <a:pt x="7417" y="0"/>
                  </a:moveTo>
                  <a:cubicBezTo>
                    <a:pt x="21995" y="0"/>
                    <a:pt x="33248" y="3075"/>
                    <a:pt x="40921" y="9480"/>
                  </a:cubicBezTo>
                  <a:cubicBezTo>
                    <a:pt x="48594" y="15885"/>
                    <a:pt x="52431" y="25621"/>
                    <a:pt x="52431" y="37919"/>
                  </a:cubicBezTo>
                  <a:lnTo>
                    <a:pt x="52431" y="132205"/>
                  </a:lnTo>
                  <a:cubicBezTo>
                    <a:pt x="52431" y="135536"/>
                    <a:pt x="49873" y="138098"/>
                    <a:pt x="46804" y="138098"/>
                  </a:cubicBezTo>
                  <a:lnTo>
                    <a:pt x="33504" y="138098"/>
                  </a:lnTo>
                  <a:cubicBezTo>
                    <a:pt x="31714" y="138098"/>
                    <a:pt x="29668" y="137585"/>
                    <a:pt x="28645" y="136304"/>
                  </a:cubicBezTo>
                  <a:cubicBezTo>
                    <a:pt x="27366" y="135023"/>
                    <a:pt x="27110" y="133486"/>
                    <a:pt x="27110" y="131949"/>
                  </a:cubicBezTo>
                  <a:cubicBezTo>
                    <a:pt x="25320" y="131949"/>
                    <a:pt x="24297" y="132205"/>
                    <a:pt x="21995" y="133230"/>
                  </a:cubicBezTo>
                  <a:lnTo>
                    <a:pt x="17392" y="135279"/>
                  </a:lnTo>
                  <a:cubicBezTo>
                    <a:pt x="14067" y="136817"/>
                    <a:pt x="9655" y="138034"/>
                    <a:pt x="5019" y="138866"/>
                  </a:cubicBezTo>
                  <a:lnTo>
                    <a:pt x="0" y="139335"/>
                  </a:lnTo>
                  <a:lnTo>
                    <a:pt x="0" y="117335"/>
                  </a:lnTo>
                  <a:lnTo>
                    <a:pt x="17903" y="114014"/>
                  </a:lnTo>
                  <a:cubicBezTo>
                    <a:pt x="23530" y="110939"/>
                    <a:pt x="24041" y="110171"/>
                    <a:pt x="24553" y="102484"/>
                  </a:cubicBezTo>
                  <a:lnTo>
                    <a:pt x="24553" y="68408"/>
                  </a:lnTo>
                  <a:lnTo>
                    <a:pt x="511" y="77120"/>
                  </a:lnTo>
                  <a:lnTo>
                    <a:pt x="0" y="77325"/>
                  </a:lnTo>
                  <a:lnTo>
                    <a:pt x="0" y="55166"/>
                  </a:lnTo>
                  <a:lnTo>
                    <a:pt x="18159" y="48936"/>
                  </a:lnTo>
                  <a:cubicBezTo>
                    <a:pt x="23785" y="46630"/>
                    <a:pt x="24297" y="46118"/>
                    <a:pt x="24553" y="42531"/>
                  </a:cubicBezTo>
                  <a:lnTo>
                    <a:pt x="24553" y="36894"/>
                  </a:lnTo>
                  <a:cubicBezTo>
                    <a:pt x="24297" y="26390"/>
                    <a:pt x="19182" y="22547"/>
                    <a:pt x="4092" y="22290"/>
                  </a:cubicBezTo>
                  <a:lnTo>
                    <a:pt x="0" y="22823"/>
                  </a:lnTo>
                  <a:lnTo>
                    <a:pt x="0" y="767"/>
                  </a:lnTo>
                  <a:lnTo>
                    <a:pt x="741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9" name="Shape 27"/>
            <p:cNvSpPr/>
            <p:nvPr/>
          </p:nvSpPr>
          <p:spPr>
            <a:xfrm>
              <a:off x="1535068" y="304379"/>
              <a:ext cx="71613" cy="136048"/>
            </a:xfrm>
            <a:custGeom>
              <a:avLst/>
              <a:gdLst/>
              <a:ahLst/>
              <a:cxnLst/>
              <a:rect l="0" t="0" r="0" b="0"/>
              <a:pathLst>
                <a:path w="71613" h="136048">
                  <a:moveTo>
                    <a:pt x="5883" y="0"/>
                  </a:moveTo>
                  <a:lnTo>
                    <a:pt x="18926" y="0"/>
                  </a:lnTo>
                  <a:cubicBezTo>
                    <a:pt x="20717" y="0"/>
                    <a:pt x="22507" y="512"/>
                    <a:pt x="23786" y="1537"/>
                  </a:cubicBezTo>
                  <a:cubicBezTo>
                    <a:pt x="24809" y="2818"/>
                    <a:pt x="25320" y="4612"/>
                    <a:pt x="25320" y="6149"/>
                  </a:cubicBezTo>
                  <a:lnTo>
                    <a:pt x="25320" y="8711"/>
                  </a:lnTo>
                  <a:cubicBezTo>
                    <a:pt x="26599" y="8711"/>
                    <a:pt x="27622" y="8455"/>
                    <a:pt x="29924" y="7174"/>
                  </a:cubicBezTo>
                  <a:cubicBezTo>
                    <a:pt x="40410" y="1793"/>
                    <a:pt x="47571" y="0"/>
                    <a:pt x="58313" y="0"/>
                  </a:cubicBezTo>
                  <a:cubicBezTo>
                    <a:pt x="62917" y="0"/>
                    <a:pt x="65986" y="512"/>
                    <a:pt x="68288" y="1793"/>
                  </a:cubicBezTo>
                  <a:cubicBezTo>
                    <a:pt x="70845" y="3331"/>
                    <a:pt x="71613" y="5893"/>
                    <a:pt x="71613" y="8967"/>
                  </a:cubicBezTo>
                  <a:lnTo>
                    <a:pt x="71613" y="20753"/>
                  </a:lnTo>
                  <a:cubicBezTo>
                    <a:pt x="71613" y="23828"/>
                    <a:pt x="69567" y="27158"/>
                    <a:pt x="65986" y="27158"/>
                  </a:cubicBezTo>
                  <a:cubicBezTo>
                    <a:pt x="65474" y="27158"/>
                    <a:pt x="64707" y="27158"/>
                    <a:pt x="63684" y="26902"/>
                  </a:cubicBezTo>
                  <a:lnTo>
                    <a:pt x="62405" y="26646"/>
                  </a:lnTo>
                  <a:cubicBezTo>
                    <a:pt x="57802" y="25621"/>
                    <a:pt x="50640" y="24853"/>
                    <a:pt x="45269" y="24853"/>
                  </a:cubicBezTo>
                  <a:cubicBezTo>
                    <a:pt x="30180" y="25109"/>
                    <a:pt x="26855" y="27671"/>
                    <a:pt x="26599" y="38432"/>
                  </a:cubicBezTo>
                  <a:lnTo>
                    <a:pt x="26599" y="130155"/>
                  </a:lnTo>
                  <a:cubicBezTo>
                    <a:pt x="26599" y="133230"/>
                    <a:pt x="24297" y="136048"/>
                    <a:pt x="20972" y="136048"/>
                  </a:cubicBezTo>
                  <a:lnTo>
                    <a:pt x="5883" y="136048"/>
                  </a:lnTo>
                  <a:cubicBezTo>
                    <a:pt x="2558" y="136048"/>
                    <a:pt x="0" y="133486"/>
                    <a:pt x="0" y="130155"/>
                  </a:cubicBezTo>
                  <a:lnTo>
                    <a:pt x="0" y="5893"/>
                  </a:lnTo>
                  <a:cubicBezTo>
                    <a:pt x="0" y="2818"/>
                    <a:pt x="2558" y="256"/>
                    <a:pt x="5883"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0" name="Shape 28"/>
            <p:cNvSpPr/>
            <p:nvPr/>
          </p:nvSpPr>
          <p:spPr>
            <a:xfrm>
              <a:off x="1605914" y="302904"/>
              <a:ext cx="61382" cy="139105"/>
            </a:xfrm>
            <a:custGeom>
              <a:avLst/>
              <a:gdLst/>
              <a:ahLst/>
              <a:cxnLst/>
              <a:rect l="0" t="0" r="0" b="0"/>
              <a:pathLst>
                <a:path w="61382" h="139105">
                  <a:moveTo>
                    <a:pt x="61382" y="0"/>
                  </a:moveTo>
                  <a:lnTo>
                    <a:pt x="61382" y="23255"/>
                  </a:lnTo>
                  <a:lnTo>
                    <a:pt x="52367" y="24950"/>
                  </a:lnTo>
                  <a:cubicBezTo>
                    <a:pt x="47315" y="27096"/>
                    <a:pt x="42967" y="30299"/>
                    <a:pt x="39387" y="34526"/>
                  </a:cubicBezTo>
                  <a:cubicBezTo>
                    <a:pt x="31714" y="43494"/>
                    <a:pt x="29156" y="52461"/>
                    <a:pt x="29156" y="71165"/>
                  </a:cubicBezTo>
                  <a:cubicBezTo>
                    <a:pt x="29348" y="93263"/>
                    <a:pt x="37597" y="108155"/>
                    <a:pt x="52391" y="114220"/>
                  </a:cubicBezTo>
                  <a:lnTo>
                    <a:pt x="61382" y="115848"/>
                  </a:lnTo>
                  <a:lnTo>
                    <a:pt x="61382" y="139105"/>
                  </a:lnTo>
                  <a:lnTo>
                    <a:pt x="37501" y="134737"/>
                  </a:lnTo>
                  <a:cubicBezTo>
                    <a:pt x="29668" y="131566"/>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1" name="Shape 29"/>
            <p:cNvSpPr/>
            <p:nvPr/>
          </p:nvSpPr>
          <p:spPr>
            <a:xfrm>
              <a:off x="1667296" y="251856"/>
              <a:ext cx="60103" cy="190621"/>
            </a:xfrm>
            <a:custGeom>
              <a:avLst/>
              <a:gdLst/>
              <a:ahLst/>
              <a:cxnLst/>
              <a:rect l="0" t="0" r="0" b="0"/>
              <a:pathLst>
                <a:path w="60103" h="190621">
                  <a:moveTo>
                    <a:pt x="38108" y="0"/>
                  </a:moveTo>
                  <a:lnTo>
                    <a:pt x="54221" y="0"/>
                  </a:lnTo>
                  <a:cubicBezTo>
                    <a:pt x="57802" y="0"/>
                    <a:pt x="60103" y="2818"/>
                    <a:pt x="60103" y="5893"/>
                  </a:cubicBezTo>
                  <a:lnTo>
                    <a:pt x="60103" y="182678"/>
                  </a:lnTo>
                  <a:cubicBezTo>
                    <a:pt x="60103" y="186009"/>
                    <a:pt x="57546" y="188571"/>
                    <a:pt x="54221" y="188571"/>
                  </a:cubicBezTo>
                  <a:lnTo>
                    <a:pt x="40921" y="188571"/>
                  </a:lnTo>
                  <a:cubicBezTo>
                    <a:pt x="37597" y="188571"/>
                    <a:pt x="35039" y="186009"/>
                    <a:pt x="34783" y="182678"/>
                  </a:cubicBezTo>
                  <a:cubicBezTo>
                    <a:pt x="34016" y="182678"/>
                    <a:pt x="33248" y="183191"/>
                    <a:pt x="32226" y="183703"/>
                  </a:cubicBezTo>
                  <a:lnTo>
                    <a:pt x="29924" y="184728"/>
                  </a:lnTo>
                  <a:cubicBezTo>
                    <a:pt x="21739" y="188828"/>
                    <a:pt x="12532" y="190621"/>
                    <a:pt x="2558" y="190621"/>
                  </a:cubicBezTo>
                  <a:lnTo>
                    <a:pt x="0" y="190153"/>
                  </a:lnTo>
                  <a:lnTo>
                    <a:pt x="0" y="166896"/>
                  </a:lnTo>
                  <a:lnTo>
                    <a:pt x="7928" y="168331"/>
                  </a:lnTo>
                  <a:cubicBezTo>
                    <a:pt x="12788" y="168331"/>
                    <a:pt x="17903" y="167818"/>
                    <a:pt x="21995" y="166281"/>
                  </a:cubicBezTo>
                  <a:cubicBezTo>
                    <a:pt x="30435" y="163206"/>
                    <a:pt x="31970" y="161413"/>
                    <a:pt x="32226" y="154239"/>
                  </a:cubicBezTo>
                  <a:lnTo>
                    <a:pt x="32226" y="87880"/>
                  </a:lnTo>
                  <a:cubicBezTo>
                    <a:pt x="32226" y="81731"/>
                    <a:pt x="31202" y="79682"/>
                    <a:pt x="27622" y="77376"/>
                  </a:cubicBezTo>
                  <a:cubicBezTo>
                    <a:pt x="22762" y="74301"/>
                    <a:pt x="15857" y="72764"/>
                    <a:pt x="8184" y="72764"/>
                  </a:cubicBezTo>
                  <a:lnTo>
                    <a:pt x="0" y="74303"/>
                  </a:lnTo>
                  <a:lnTo>
                    <a:pt x="0" y="51048"/>
                  </a:lnTo>
                  <a:lnTo>
                    <a:pt x="2813" y="50474"/>
                  </a:lnTo>
                  <a:cubicBezTo>
                    <a:pt x="12021" y="50474"/>
                    <a:pt x="21739" y="52523"/>
                    <a:pt x="27877" y="56623"/>
                  </a:cubicBezTo>
                  <a:lnTo>
                    <a:pt x="30180" y="58416"/>
                  </a:lnTo>
                  <a:cubicBezTo>
                    <a:pt x="31714" y="59185"/>
                    <a:pt x="31714" y="59185"/>
                    <a:pt x="32226" y="59185"/>
                  </a:cubicBezTo>
                  <a:lnTo>
                    <a:pt x="32226" y="5893"/>
                  </a:lnTo>
                  <a:cubicBezTo>
                    <a:pt x="32226" y="2818"/>
                    <a:pt x="34783"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2" name="Shape 30"/>
            <p:cNvSpPr/>
            <p:nvPr/>
          </p:nvSpPr>
          <p:spPr>
            <a:xfrm>
              <a:off x="812293" y="459386"/>
              <a:ext cx="74042" cy="182166"/>
            </a:xfrm>
            <a:custGeom>
              <a:avLst/>
              <a:gdLst/>
              <a:ahLst/>
              <a:cxnLst/>
              <a:rect l="0" t="0" r="0" b="0"/>
              <a:pathLst>
                <a:path w="74042" h="182166">
                  <a:moveTo>
                    <a:pt x="70334" y="256"/>
                  </a:moveTo>
                  <a:lnTo>
                    <a:pt x="74042" y="256"/>
                  </a:lnTo>
                  <a:lnTo>
                    <a:pt x="74042" y="27049"/>
                  </a:lnTo>
                  <a:lnTo>
                    <a:pt x="73914" y="26646"/>
                  </a:lnTo>
                  <a:lnTo>
                    <a:pt x="51663" y="97616"/>
                  </a:lnTo>
                  <a:lnTo>
                    <a:pt x="74042" y="97616"/>
                  </a:lnTo>
                  <a:lnTo>
                    <a:pt x="74042" y="118113"/>
                  </a:lnTo>
                  <a:lnTo>
                    <a:pt x="44758" y="118113"/>
                  </a:lnTo>
                  <a:lnTo>
                    <a:pt x="25320" y="178835"/>
                  </a:lnTo>
                  <a:cubicBezTo>
                    <a:pt x="24553" y="181141"/>
                    <a:pt x="22763" y="182166"/>
                    <a:pt x="20972" y="182166"/>
                  </a:cubicBezTo>
                  <a:lnTo>
                    <a:pt x="5626" y="182166"/>
                  </a:lnTo>
                  <a:cubicBezTo>
                    <a:pt x="4092" y="182166"/>
                    <a:pt x="2813" y="182166"/>
                    <a:pt x="1790" y="181141"/>
                  </a:cubicBezTo>
                  <a:cubicBezTo>
                    <a:pt x="511" y="180373"/>
                    <a:pt x="0" y="178835"/>
                    <a:pt x="0" y="177554"/>
                  </a:cubicBezTo>
                  <a:lnTo>
                    <a:pt x="0" y="176529"/>
                  </a:lnTo>
                  <a:lnTo>
                    <a:pt x="255" y="176273"/>
                  </a:lnTo>
                  <a:lnTo>
                    <a:pt x="1279" y="173711"/>
                  </a:lnTo>
                  <a:lnTo>
                    <a:pt x="56523" y="13579"/>
                  </a:lnTo>
                  <a:lnTo>
                    <a:pt x="58313" y="8455"/>
                  </a:lnTo>
                  <a:cubicBezTo>
                    <a:pt x="59848" y="2562"/>
                    <a:pt x="63684" y="0"/>
                    <a:pt x="70334" y="256"/>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3" name="Shape 31"/>
            <p:cNvSpPr/>
            <p:nvPr/>
          </p:nvSpPr>
          <p:spPr>
            <a:xfrm>
              <a:off x="886335" y="459642"/>
              <a:ext cx="76856" cy="181910"/>
            </a:xfrm>
            <a:custGeom>
              <a:avLst/>
              <a:gdLst/>
              <a:ahLst/>
              <a:cxnLst/>
              <a:rect l="0" t="0" r="0" b="0"/>
              <a:pathLst>
                <a:path w="76856" h="181910">
                  <a:moveTo>
                    <a:pt x="0" y="0"/>
                  </a:moveTo>
                  <a:lnTo>
                    <a:pt x="7289" y="0"/>
                  </a:lnTo>
                  <a:cubicBezTo>
                    <a:pt x="11893" y="0"/>
                    <a:pt x="14195" y="256"/>
                    <a:pt x="16497" y="2050"/>
                  </a:cubicBezTo>
                  <a:cubicBezTo>
                    <a:pt x="19054" y="3843"/>
                    <a:pt x="20333" y="7430"/>
                    <a:pt x="22123" y="13067"/>
                  </a:cubicBezTo>
                  <a:lnTo>
                    <a:pt x="75577" y="173199"/>
                  </a:lnTo>
                  <a:lnTo>
                    <a:pt x="76344" y="175248"/>
                  </a:lnTo>
                  <a:cubicBezTo>
                    <a:pt x="76856" y="176273"/>
                    <a:pt x="76600" y="177042"/>
                    <a:pt x="76856" y="177298"/>
                  </a:cubicBezTo>
                  <a:cubicBezTo>
                    <a:pt x="76856" y="178835"/>
                    <a:pt x="75833" y="180373"/>
                    <a:pt x="74554" y="181141"/>
                  </a:cubicBezTo>
                  <a:cubicBezTo>
                    <a:pt x="73531" y="181910"/>
                    <a:pt x="71996" y="181910"/>
                    <a:pt x="70462" y="181910"/>
                  </a:cubicBezTo>
                  <a:lnTo>
                    <a:pt x="52814" y="181910"/>
                  </a:lnTo>
                  <a:cubicBezTo>
                    <a:pt x="50768" y="181910"/>
                    <a:pt x="48978" y="180373"/>
                    <a:pt x="48211" y="178579"/>
                  </a:cubicBezTo>
                  <a:lnTo>
                    <a:pt x="29029" y="117857"/>
                  </a:lnTo>
                  <a:lnTo>
                    <a:pt x="0" y="117857"/>
                  </a:lnTo>
                  <a:lnTo>
                    <a:pt x="0" y="97360"/>
                  </a:lnTo>
                  <a:lnTo>
                    <a:pt x="22379" y="97360"/>
                  </a:lnTo>
                  <a:lnTo>
                    <a:pt x="0" y="26793"/>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4" name="Shape 32"/>
            <p:cNvSpPr/>
            <p:nvPr/>
          </p:nvSpPr>
          <p:spPr>
            <a:xfrm>
              <a:off x="966770" y="661793"/>
              <a:ext cx="55116" cy="34332"/>
            </a:xfrm>
            <a:custGeom>
              <a:avLst/>
              <a:gdLst/>
              <a:ahLst/>
              <a:cxnLst/>
              <a:rect l="0" t="0" r="0" b="0"/>
              <a:pathLst>
                <a:path w="55116" h="34332">
                  <a:moveTo>
                    <a:pt x="5371" y="0"/>
                  </a:moveTo>
                  <a:cubicBezTo>
                    <a:pt x="7162" y="0"/>
                    <a:pt x="8440" y="769"/>
                    <a:pt x="9719" y="1281"/>
                  </a:cubicBezTo>
                  <a:lnTo>
                    <a:pt x="13044" y="3075"/>
                  </a:lnTo>
                  <a:cubicBezTo>
                    <a:pt x="23018" y="8455"/>
                    <a:pt x="38364" y="12042"/>
                    <a:pt x="50896" y="12042"/>
                  </a:cubicBezTo>
                  <a:lnTo>
                    <a:pt x="55116" y="11564"/>
                  </a:lnTo>
                  <a:lnTo>
                    <a:pt x="55116" y="33969"/>
                  </a:lnTo>
                  <a:lnTo>
                    <a:pt x="52175" y="34332"/>
                  </a:lnTo>
                  <a:cubicBezTo>
                    <a:pt x="37341" y="34332"/>
                    <a:pt x="20205" y="31514"/>
                    <a:pt x="8440" y="26646"/>
                  </a:cubicBezTo>
                  <a:cubicBezTo>
                    <a:pt x="2813" y="24596"/>
                    <a:pt x="0" y="21778"/>
                    <a:pt x="256" y="17422"/>
                  </a:cubicBezTo>
                  <a:lnTo>
                    <a:pt x="256" y="6405"/>
                  </a:lnTo>
                  <a:cubicBezTo>
                    <a:pt x="256" y="3331"/>
                    <a:pt x="2046" y="0"/>
                    <a:pt x="5371"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5" name="Shape 33"/>
            <p:cNvSpPr/>
            <p:nvPr/>
          </p:nvSpPr>
          <p:spPr>
            <a:xfrm>
              <a:off x="960632" y="504411"/>
              <a:ext cx="61254" cy="136783"/>
            </a:xfrm>
            <a:custGeom>
              <a:avLst/>
              <a:gdLst/>
              <a:ahLst/>
              <a:cxnLst/>
              <a:rect l="0" t="0" r="0" b="0"/>
              <a:pathLst>
                <a:path w="61254" h="136783">
                  <a:moveTo>
                    <a:pt x="61254" y="0"/>
                  </a:moveTo>
                  <a:lnTo>
                    <a:pt x="61254" y="22758"/>
                  </a:lnTo>
                  <a:lnTo>
                    <a:pt x="51919" y="24521"/>
                  </a:lnTo>
                  <a:cubicBezTo>
                    <a:pt x="37197" y="30670"/>
                    <a:pt x="29092" y="45610"/>
                    <a:pt x="28901" y="68477"/>
                  </a:cubicBezTo>
                  <a:cubicBezTo>
                    <a:pt x="29092" y="89999"/>
                    <a:pt x="37628" y="105323"/>
                    <a:pt x="52027" y="111640"/>
                  </a:cubicBezTo>
                  <a:lnTo>
                    <a:pt x="61254" y="113462"/>
                  </a:lnTo>
                  <a:lnTo>
                    <a:pt x="61254" y="136783"/>
                  </a:lnTo>
                  <a:lnTo>
                    <a:pt x="37309" y="132305"/>
                  </a:lnTo>
                  <a:cubicBezTo>
                    <a:pt x="29604" y="129135"/>
                    <a:pt x="22890" y="124459"/>
                    <a:pt x="17392" y="118438"/>
                  </a:cubicBezTo>
                  <a:cubicBezTo>
                    <a:pt x="6138" y="106396"/>
                    <a:pt x="0" y="89486"/>
                    <a:pt x="0" y="69245"/>
                  </a:cubicBezTo>
                  <a:cubicBezTo>
                    <a:pt x="0" y="48749"/>
                    <a:pt x="6650" y="31070"/>
                    <a:pt x="18414" y="18772"/>
                  </a:cubicBezTo>
                  <a:cubicBezTo>
                    <a:pt x="24297" y="12495"/>
                    <a:pt x="31330" y="7563"/>
                    <a:pt x="39355" y="4200"/>
                  </a:cubicBezTo>
                  <a:lnTo>
                    <a:pt x="61254"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6" name="Shape 34"/>
            <p:cNvSpPr/>
            <p:nvPr/>
          </p:nvSpPr>
          <p:spPr>
            <a:xfrm>
              <a:off x="1021886" y="503455"/>
              <a:ext cx="60232" cy="192307"/>
            </a:xfrm>
            <a:custGeom>
              <a:avLst/>
              <a:gdLst/>
              <a:ahLst/>
              <a:cxnLst/>
              <a:rect l="0" t="0" r="0" b="0"/>
              <a:pathLst>
                <a:path w="60232" h="192307">
                  <a:moveTo>
                    <a:pt x="4987" y="0"/>
                  </a:moveTo>
                  <a:cubicBezTo>
                    <a:pt x="12916" y="0"/>
                    <a:pt x="20333" y="1281"/>
                    <a:pt x="26471" y="3843"/>
                  </a:cubicBezTo>
                  <a:cubicBezTo>
                    <a:pt x="28006" y="4868"/>
                    <a:pt x="30307" y="6149"/>
                    <a:pt x="33121" y="7943"/>
                  </a:cubicBezTo>
                  <a:cubicBezTo>
                    <a:pt x="34144" y="8455"/>
                    <a:pt x="34400" y="8711"/>
                    <a:pt x="34911" y="8711"/>
                  </a:cubicBezTo>
                  <a:lnTo>
                    <a:pt x="34911" y="8455"/>
                  </a:lnTo>
                  <a:cubicBezTo>
                    <a:pt x="34911" y="6662"/>
                    <a:pt x="35167" y="5124"/>
                    <a:pt x="36446" y="3843"/>
                  </a:cubicBezTo>
                  <a:cubicBezTo>
                    <a:pt x="37469" y="2562"/>
                    <a:pt x="39003" y="2050"/>
                    <a:pt x="40794" y="2050"/>
                  </a:cubicBezTo>
                  <a:lnTo>
                    <a:pt x="54349" y="2050"/>
                  </a:lnTo>
                  <a:cubicBezTo>
                    <a:pt x="57929" y="2050"/>
                    <a:pt x="60232" y="4868"/>
                    <a:pt x="60232" y="7943"/>
                  </a:cubicBezTo>
                  <a:lnTo>
                    <a:pt x="60232" y="139123"/>
                  </a:lnTo>
                  <a:cubicBezTo>
                    <a:pt x="60232" y="156545"/>
                    <a:pt x="54605" y="170124"/>
                    <a:pt x="43863" y="179092"/>
                  </a:cubicBezTo>
                  <a:cubicBezTo>
                    <a:pt x="38492" y="183703"/>
                    <a:pt x="31842" y="187098"/>
                    <a:pt x="24009" y="189340"/>
                  </a:cubicBezTo>
                  <a:lnTo>
                    <a:pt x="0" y="192307"/>
                  </a:lnTo>
                  <a:lnTo>
                    <a:pt x="0" y="169902"/>
                  </a:lnTo>
                  <a:lnTo>
                    <a:pt x="11893" y="168555"/>
                  </a:lnTo>
                  <a:cubicBezTo>
                    <a:pt x="16752" y="167370"/>
                    <a:pt x="20972" y="165640"/>
                    <a:pt x="24169" y="163463"/>
                  </a:cubicBezTo>
                  <a:cubicBezTo>
                    <a:pt x="29540" y="159363"/>
                    <a:pt x="32354" y="153214"/>
                    <a:pt x="32354" y="140404"/>
                  </a:cubicBezTo>
                  <a:lnTo>
                    <a:pt x="32354" y="130155"/>
                  </a:lnTo>
                  <a:cubicBezTo>
                    <a:pt x="32098" y="130155"/>
                    <a:pt x="31586" y="130411"/>
                    <a:pt x="30819" y="130924"/>
                  </a:cubicBezTo>
                  <a:cubicBezTo>
                    <a:pt x="20844" y="136048"/>
                    <a:pt x="11893" y="138098"/>
                    <a:pt x="1918" y="138098"/>
                  </a:cubicBezTo>
                  <a:lnTo>
                    <a:pt x="0" y="137739"/>
                  </a:lnTo>
                  <a:lnTo>
                    <a:pt x="0" y="114419"/>
                  </a:lnTo>
                  <a:lnTo>
                    <a:pt x="7034" y="115807"/>
                  </a:lnTo>
                  <a:cubicBezTo>
                    <a:pt x="14195" y="115807"/>
                    <a:pt x="22379" y="113758"/>
                    <a:pt x="27750" y="110939"/>
                  </a:cubicBezTo>
                  <a:cubicBezTo>
                    <a:pt x="31586" y="108634"/>
                    <a:pt x="32098" y="107865"/>
                    <a:pt x="32354" y="102741"/>
                  </a:cubicBezTo>
                  <a:lnTo>
                    <a:pt x="32354" y="35613"/>
                  </a:lnTo>
                  <a:cubicBezTo>
                    <a:pt x="32098" y="30489"/>
                    <a:pt x="32098" y="30489"/>
                    <a:pt x="28517" y="27927"/>
                  </a:cubicBezTo>
                  <a:cubicBezTo>
                    <a:pt x="23914" y="24340"/>
                    <a:pt x="16241" y="22290"/>
                    <a:pt x="7545" y="22290"/>
                  </a:cubicBezTo>
                  <a:lnTo>
                    <a:pt x="0" y="23715"/>
                  </a:lnTo>
                  <a:lnTo>
                    <a:pt x="0" y="956"/>
                  </a:lnTo>
                  <a:lnTo>
                    <a:pt x="498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7" name="Shape 35"/>
            <p:cNvSpPr/>
            <p:nvPr/>
          </p:nvSpPr>
          <p:spPr>
            <a:xfrm>
              <a:off x="1098486" y="503712"/>
              <a:ext cx="58825" cy="138962"/>
            </a:xfrm>
            <a:custGeom>
              <a:avLst/>
              <a:gdLst/>
              <a:ahLst/>
              <a:cxnLst/>
              <a:rect l="0" t="0" r="0" b="0"/>
              <a:pathLst>
                <a:path w="58825" h="138962">
                  <a:moveTo>
                    <a:pt x="58825" y="0"/>
                  </a:moveTo>
                  <a:lnTo>
                    <a:pt x="58825" y="21876"/>
                  </a:lnTo>
                  <a:lnTo>
                    <a:pt x="37341" y="30200"/>
                  </a:lnTo>
                  <a:cubicBezTo>
                    <a:pt x="31842" y="35548"/>
                    <a:pt x="28389" y="43170"/>
                    <a:pt x="27878" y="52266"/>
                  </a:cubicBezTo>
                  <a:lnTo>
                    <a:pt x="58825" y="52266"/>
                  </a:lnTo>
                  <a:lnTo>
                    <a:pt x="58825" y="74556"/>
                  </a:lnTo>
                  <a:lnTo>
                    <a:pt x="27878" y="74556"/>
                  </a:lnTo>
                  <a:cubicBezTo>
                    <a:pt x="28070" y="94156"/>
                    <a:pt x="36893" y="108568"/>
                    <a:pt x="51435" y="114549"/>
                  </a:cubicBezTo>
                  <a:lnTo>
                    <a:pt x="58825" y="115929"/>
                  </a:lnTo>
                  <a:lnTo>
                    <a:pt x="58825" y="138962"/>
                  </a:lnTo>
                  <a:lnTo>
                    <a:pt x="37469" y="135086"/>
                  </a:lnTo>
                  <a:cubicBezTo>
                    <a:pt x="29604" y="131947"/>
                    <a:pt x="22763" y="127336"/>
                    <a:pt x="17136" y="121443"/>
                  </a:cubicBezTo>
                  <a:cubicBezTo>
                    <a:pt x="6138" y="109401"/>
                    <a:pt x="0" y="92235"/>
                    <a:pt x="0" y="71482"/>
                  </a:cubicBezTo>
                  <a:cubicBezTo>
                    <a:pt x="0" y="49704"/>
                    <a:pt x="5627" y="31769"/>
                    <a:pt x="16113" y="19214"/>
                  </a:cubicBezTo>
                  <a:cubicBezTo>
                    <a:pt x="21356" y="12937"/>
                    <a:pt x="27750" y="8069"/>
                    <a:pt x="35135" y="4771"/>
                  </a:cubicBezTo>
                  <a:lnTo>
                    <a:pt x="58825"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8" name="Shape 36"/>
            <p:cNvSpPr/>
            <p:nvPr/>
          </p:nvSpPr>
          <p:spPr>
            <a:xfrm>
              <a:off x="1157311" y="609526"/>
              <a:ext cx="51663" cy="34076"/>
            </a:xfrm>
            <a:custGeom>
              <a:avLst/>
              <a:gdLst/>
              <a:ahLst/>
              <a:cxnLst/>
              <a:rect l="0" t="0" r="0" b="0"/>
              <a:pathLst>
                <a:path w="51663" h="34076">
                  <a:moveTo>
                    <a:pt x="45781" y="0"/>
                  </a:moveTo>
                  <a:cubicBezTo>
                    <a:pt x="49106" y="0"/>
                    <a:pt x="51407" y="3075"/>
                    <a:pt x="51407" y="6149"/>
                  </a:cubicBezTo>
                  <a:lnTo>
                    <a:pt x="51407" y="16398"/>
                  </a:lnTo>
                  <a:cubicBezTo>
                    <a:pt x="51663" y="21009"/>
                    <a:pt x="49361" y="23828"/>
                    <a:pt x="44502" y="25621"/>
                  </a:cubicBezTo>
                  <a:cubicBezTo>
                    <a:pt x="32993" y="31002"/>
                    <a:pt x="18414" y="34076"/>
                    <a:pt x="5115" y="34076"/>
                  </a:cubicBezTo>
                  <a:lnTo>
                    <a:pt x="0" y="33148"/>
                  </a:lnTo>
                  <a:lnTo>
                    <a:pt x="0" y="10115"/>
                  </a:lnTo>
                  <a:lnTo>
                    <a:pt x="8951" y="11786"/>
                  </a:lnTo>
                  <a:cubicBezTo>
                    <a:pt x="17647" y="12042"/>
                    <a:pt x="29412" y="8199"/>
                    <a:pt x="39387" y="2306"/>
                  </a:cubicBezTo>
                  <a:lnTo>
                    <a:pt x="41177" y="1537"/>
                  </a:lnTo>
                  <a:cubicBezTo>
                    <a:pt x="42967" y="256"/>
                    <a:pt x="44502" y="0"/>
                    <a:pt x="45781"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9" name="Shape 37"/>
            <p:cNvSpPr/>
            <p:nvPr/>
          </p:nvSpPr>
          <p:spPr>
            <a:xfrm>
              <a:off x="1157311" y="503455"/>
              <a:ext cx="58824" cy="74814"/>
            </a:xfrm>
            <a:custGeom>
              <a:avLst/>
              <a:gdLst/>
              <a:ahLst/>
              <a:cxnLst/>
              <a:rect l="0" t="0" r="0" b="0"/>
              <a:pathLst>
                <a:path w="58824" h="74814">
                  <a:moveTo>
                    <a:pt x="1279" y="0"/>
                  </a:moveTo>
                  <a:cubicBezTo>
                    <a:pt x="18414" y="0"/>
                    <a:pt x="32993" y="6149"/>
                    <a:pt x="42967" y="16910"/>
                  </a:cubicBezTo>
                  <a:cubicBezTo>
                    <a:pt x="53198" y="27927"/>
                    <a:pt x="58824" y="43300"/>
                    <a:pt x="58824" y="61747"/>
                  </a:cubicBezTo>
                  <a:lnTo>
                    <a:pt x="58824" y="68921"/>
                  </a:lnTo>
                  <a:cubicBezTo>
                    <a:pt x="58824" y="71995"/>
                    <a:pt x="56523" y="74814"/>
                    <a:pt x="52942" y="74814"/>
                  </a:cubicBezTo>
                  <a:lnTo>
                    <a:pt x="0" y="74814"/>
                  </a:lnTo>
                  <a:lnTo>
                    <a:pt x="0" y="52523"/>
                  </a:lnTo>
                  <a:lnTo>
                    <a:pt x="30947" y="52523"/>
                  </a:lnTo>
                  <a:lnTo>
                    <a:pt x="30947" y="51755"/>
                  </a:lnTo>
                  <a:cubicBezTo>
                    <a:pt x="30691" y="34076"/>
                    <a:pt x="18926" y="22290"/>
                    <a:pt x="255" y="22034"/>
                  </a:cubicBezTo>
                  <a:lnTo>
                    <a:pt x="0" y="22133"/>
                  </a:lnTo>
                  <a:lnTo>
                    <a:pt x="0" y="257"/>
                  </a:lnTo>
                  <a:lnTo>
                    <a:pt x="1279"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50" name="Shape 38"/>
            <p:cNvSpPr/>
            <p:nvPr/>
          </p:nvSpPr>
          <p:spPr>
            <a:xfrm>
              <a:off x="1231480" y="503454"/>
              <a:ext cx="110232" cy="138098"/>
            </a:xfrm>
            <a:custGeom>
              <a:avLst/>
              <a:gdLst/>
              <a:ahLst/>
              <a:cxnLst/>
              <a:rect l="0" t="0" r="0" b="0"/>
              <a:pathLst>
                <a:path w="110232" h="138098">
                  <a:moveTo>
                    <a:pt x="62917" y="0"/>
                  </a:moveTo>
                  <a:cubicBezTo>
                    <a:pt x="77239" y="0"/>
                    <a:pt x="89260" y="4356"/>
                    <a:pt x="97444" y="12554"/>
                  </a:cubicBezTo>
                  <a:cubicBezTo>
                    <a:pt x="105628" y="20753"/>
                    <a:pt x="110232" y="32795"/>
                    <a:pt x="110232" y="47143"/>
                  </a:cubicBezTo>
                  <a:lnTo>
                    <a:pt x="110232" y="132205"/>
                  </a:lnTo>
                  <a:cubicBezTo>
                    <a:pt x="110232" y="135536"/>
                    <a:pt x="107674" y="138098"/>
                    <a:pt x="104606" y="138098"/>
                  </a:cubicBezTo>
                  <a:lnTo>
                    <a:pt x="87981" y="138098"/>
                  </a:lnTo>
                  <a:cubicBezTo>
                    <a:pt x="84912" y="138098"/>
                    <a:pt x="82354" y="135536"/>
                    <a:pt x="82099" y="132205"/>
                  </a:cubicBezTo>
                  <a:lnTo>
                    <a:pt x="82099" y="50730"/>
                  </a:lnTo>
                  <a:cubicBezTo>
                    <a:pt x="81843" y="30745"/>
                    <a:pt x="73914" y="22547"/>
                    <a:pt x="54477" y="22290"/>
                  </a:cubicBezTo>
                  <a:cubicBezTo>
                    <a:pt x="48083" y="22290"/>
                    <a:pt x="41944" y="23315"/>
                    <a:pt x="36830" y="25365"/>
                  </a:cubicBezTo>
                  <a:cubicBezTo>
                    <a:pt x="29668" y="28439"/>
                    <a:pt x="28134" y="30745"/>
                    <a:pt x="27878" y="37151"/>
                  </a:cubicBezTo>
                  <a:lnTo>
                    <a:pt x="27878" y="132205"/>
                  </a:lnTo>
                  <a:cubicBezTo>
                    <a:pt x="27878" y="135536"/>
                    <a:pt x="25320" y="138098"/>
                    <a:pt x="22251" y="138098"/>
                  </a:cubicBezTo>
                  <a:lnTo>
                    <a:pt x="5883" y="138098"/>
                  </a:lnTo>
                  <a:cubicBezTo>
                    <a:pt x="2813" y="138098"/>
                    <a:pt x="256" y="135536"/>
                    <a:pt x="0" y="132205"/>
                  </a:cubicBezTo>
                  <a:lnTo>
                    <a:pt x="0" y="7943"/>
                  </a:lnTo>
                  <a:cubicBezTo>
                    <a:pt x="256" y="4868"/>
                    <a:pt x="2813" y="2306"/>
                    <a:pt x="5883" y="2050"/>
                  </a:cubicBezTo>
                  <a:lnTo>
                    <a:pt x="18671" y="2050"/>
                  </a:lnTo>
                  <a:cubicBezTo>
                    <a:pt x="20717" y="2050"/>
                    <a:pt x="22507" y="2306"/>
                    <a:pt x="23786" y="3587"/>
                  </a:cubicBezTo>
                  <a:cubicBezTo>
                    <a:pt x="25320" y="5124"/>
                    <a:pt x="25320" y="6918"/>
                    <a:pt x="25320" y="8711"/>
                  </a:cubicBezTo>
                  <a:lnTo>
                    <a:pt x="25576" y="8711"/>
                  </a:lnTo>
                  <a:cubicBezTo>
                    <a:pt x="27622" y="8711"/>
                    <a:pt x="28645" y="8455"/>
                    <a:pt x="32226" y="6662"/>
                  </a:cubicBezTo>
                  <a:cubicBezTo>
                    <a:pt x="35551" y="5380"/>
                    <a:pt x="37341" y="4612"/>
                    <a:pt x="38620" y="4356"/>
                  </a:cubicBezTo>
                  <a:cubicBezTo>
                    <a:pt x="46548" y="1281"/>
                    <a:pt x="54477" y="0"/>
                    <a:pt x="62917"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51" name="Shape 39"/>
            <p:cNvSpPr/>
            <p:nvPr/>
          </p:nvSpPr>
          <p:spPr>
            <a:xfrm>
              <a:off x="1357825" y="503454"/>
              <a:ext cx="109209" cy="140147"/>
            </a:xfrm>
            <a:custGeom>
              <a:avLst/>
              <a:gdLst/>
              <a:ahLst/>
              <a:cxnLst/>
              <a:rect l="0" t="0" r="0" b="0"/>
              <a:pathLst>
                <a:path w="109209" h="140147">
                  <a:moveTo>
                    <a:pt x="69822" y="0"/>
                  </a:moveTo>
                  <a:cubicBezTo>
                    <a:pt x="81076" y="0"/>
                    <a:pt x="92585" y="2306"/>
                    <a:pt x="103071" y="6661"/>
                  </a:cubicBezTo>
                  <a:cubicBezTo>
                    <a:pt x="106652" y="7943"/>
                    <a:pt x="109209" y="10505"/>
                    <a:pt x="108953" y="13579"/>
                  </a:cubicBezTo>
                  <a:lnTo>
                    <a:pt x="108953" y="25877"/>
                  </a:lnTo>
                  <a:cubicBezTo>
                    <a:pt x="108953" y="29208"/>
                    <a:pt x="107163" y="32283"/>
                    <a:pt x="103582" y="32283"/>
                  </a:cubicBezTo>
                  <a:cubicBezTo>
                    <a:pt x="102048" y="32283"/>
                    <a:pt x="100769" y="31770"/>
                    <a:pt x="98467" y="30489"/>
                  </a:cubicBezTo>
                  <a:cubicBezTo>
                    <a:pt x="87981" y="24596"/>
                    <a:pt x="79797" y="22290"/>
                    <a:pt x="69311" y="22290"/>
                  </a:cubicBezTo>
                  <a:cubicBezTo>
                    <a:pt x="43479" y="22547"/>
                    <a:pt x="29412" y="38688"/>
                    <a:pt x="29157" y="69433"/>
                  </a:cubicBezTo>
                  <a:cubicBezTo>
                    <a:pt x="29412" y="100947"/>
                    <a:pt x="43991" y="117857"/>
                    <a:pt x="69822" y="117857"/>
                  </a:cubicBezTo>
                  <a:cubicBezTo>
                    <a:pt x="79030" y="117857"/>
                    <a:pt x="88493" y="115295"/>
                    <a:pt x="97700" y="110171"/>
                  </a:cubicBezTo>
                  <a:lnTo>
                    <a:pt x="98723" y="109658"/>
                  </a:lnTo>
                  <a:cubicBezTo>
                    <a:pt x="100513" y="108633"/>
                    <a:pt x="102048" y="107865"/>
                    <a:pt x="103582" y="107865"/>
                  </a:cubicBezTo>
                  <a:cubicBezTo>
                    <a:pt x="106907" y="108121"/>
                    <a:pt x="108953" y="111196"/>
                    <a:pt x="108953" y="114526"/>
                  </a:cubicBezTo>
                  <a:lnTo>
                    <a:pt x="108953" y="125031"/>
                  </a:lnTo>
                  <a:cubicBezTo>
                    <a:pt x="109209" y="128618"/>
                    <a:pt x="107419" y="131436"/>
                    <a:pt x="104606" y="132717"/>
                  </a:cubicBezTo>
                  <a:cubicBezTo>
                    <a:pt x="95142" y="137329"/>
                    <a:pt x="80052" y="140147"/>
                    <a:pt x="66497" y="140147"/>
                  </a:cubicBezTo>
                  <a:cubicBezTo>
                    <a:pt x="45781" y="140147"/>
                    <a:pt x="29157" y="133742"/>
                    <a:pt x="17647" y="121700"/>
                  </a:cubicBezTo>
                  <a:cubicBezTo>
                    <a:pt x="6138" y="109658"/>
                    <a:pt x="0" y="92236"/>
                    <a:pt x="0" y="70458"/>
                  </a:cubicBezTo>
                  <a:cubicBezTo>
                    <a:pt x="0" y="48936"/>
                    <a:pt x="6650" y="31258"/>
                    <a:pt x="18671" y="18960"/>
                  </a:cubicBezTo>
                  <a:cubicBezTo>
                    <a:pt x="30947" y="6661"/>
                    <a:pt x="48339" y="0"/>
                    <a:pt x="6982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52" name="Shape 40"/>
            <p:cNvSpPr/>
            <p:nvPr/>
          </p:nvSpPr>
          <p:spPr>
            <a:xfrm>
              <a:off x="1475985" y="505248"/>
              <a:ext cx="120974" cy="193183"/>
            </a:xfrm>
            <a:custGeom>
              <a:avLst/>
              <a:gdLst/>
              <a:ahLst/>
              <a:cxnLst/>
              <a:rect l="0" t="0" r="0" b="0"/>
              <a:pathLst>
                <a:path w="120974" h="193183">
                  <a:moveTo>
                    <a:pt x="7162" y="256"/>
                  </a:moveTo>
                  <a:lnTo>
                    <a:pt x="21228" y="256"/>
                  </a:lnTo>
                  <a:cubicBezTo>
                    <a:pt x="25832" y="256"/>
                    <a:pt x="29413" y="2306"/>
                    <a:pt x="30691" y="6405"/>
                  </a:cubicBezTo>
                  <a:lnTo>
                    <a:pt x="65219" y="98129"/>
                  </a:lnTo>
                  <a:lnTo>
                    <a:pt x="94375" y="6662"/>
                  </a:lnTo>
                  <a:cubicBezTo>
                    <a:pt x="95398" y="2306"/>
                    <a:pt x="98723" y="0"/>
                    <a:pt x="102560" y="256"/>
                  </a:cubicBezTo>
                  <a:lnTo>
                    <a:pt x="113557" y="256"/>
                  </a:lnTo>
                  <a:cubicBezTo>
                    <a:pt x="115348" y="256"/>
                    <a:pt x="117138" y="512"/>
                    <a:pt x="118416" y="1281"/>
                  </a:cubicBezTo>
                  <a:cubicBezTo>
                    <a:pt x="119951" y="1793"/>
                    <a:pt x="120974" y="3587"/>
                    <a:pt x="120719" y="5124"/>
                  </a:cubicBezTo>
                  <a:cubicBezTo>
                    <a:pt x="120974" y="6662"/>
                    <a:pt x="120463" y="7686"/>
                    <a:pt x="119695" y="9480"/>
                  </a:cubicBezTo>
                  <a:lnTo>
                    <a:pt x="76984" y="128874"/>
                  </a:lnTo>
                  <a:lnTo>
                    <a:pt x="71613" y="144247"/>
                  </a:lnTo>
                  <a:cubicBezTo>
                    <a:pt x="66753" y="157826"/>
                    <a:pt x="61127" y="171149"/>
                    <a:pt x="56523" y="179348"/>
                  </a:cubicBezTo>
                  <a:cubicBezTo>
                    <a:pt x="51664" y="188571"/>
                    <a:pt x="45014" y="193183"/>
                    <a:pt x="35295" y="193183"/>
                  </a:cubicBezTo>
                  <a:lnTo>
                    <a:pt x="32737" y="193183"/>
                  </a:lnTo>
                  <a:cubicBezTo>
                    <a:pt x="30180" y="193183"/>
                    <a:pt x="28389" y="192927"/>
                    <a:pt x="26855" y="191646"/>
                  </a:cubicBezTo>
                  <a:cubicBezTo>
                    <a:pt x="25065" y="190365"/>
                    <a:pt x="24809" y="188315"/>
                    <a:pt x="24809" y="186265"/>
                  </a:cubicBezTo>
                  <a:lnTo>
                    <a:pt x="24809" y="176529"/>
                  </a:lnTo>
                  <a:cubicBezTo>
                    <a:pt x="24809" y="172430"/>
                    <a:pt x="26599" y="168587"/>
                    <a:pt x="30691" y="168587"/>
                  </a:cubicBezTo>
                  <a:lnTo>
                    <a:pt x="32993" y="168587"/>
                  </a:lnTo>
                  <a:cubicBezTo>
                    <a:pt x="35039" y="168587"/>
                    <a:pt x="35295" y="168331"/>
                    <a:pt x="37085" y="165512"/>
                  </a:cubicBezTo>
                  <a:cubicBezTo>
                    <a:pt x="39643" y="161669"/>
                    <a:pt x="42201" y="155520"/>
                    <a:pt x="44758" y="148346"/>
                  </a:cubicBezTo>
                  <a:lnTo>
                    <a:pt x="50640" y="132974"/>
                  </a:lnTo>
                  <a:lnTo>
                    <a:pt x="1535" y="10761"/>
                  </a:lnTo>
                  <a:cubicBezTo>
                    <a:pt x="512" y="8455"/>
                    <a:pt x="0" y="7174"/>
                    <a:pt x="0" y="5637"/>
                  </a:cubicBezTo>
                  <a:cubicBezTo>
                    <a:pt x="0" y="4099"/>
                    <a:pt x="767" y="2306"/>
                    <a:pt x="2302" y="1537"/>
                  </a:cubicBezTo>
                  <a:cubicBezTo>
                    <a:pt x="3581" y="512"/>
                    <a:pt x="5371" y="256"/>
                    <a:pt x="7162" y="256"/>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53" name="Shape 41"/>
            <p:cNvSpPr/>
            <p:nvPr/>
          </p:nvSpPr>
          <p:spPr>
            <a:xfrm>
              <a:off x="0" y="0"/>
              <a:ext cx="396453" cy="677422"/>
            </a:xfrm>
            <a:custGeom>
              <a:avLst/>
              <a:gdLst/>
              <a:ahLst/>
              <a:cxnLst/>
              <a:rect l="0" t="0" r="0" b="0"/>
              <a:pathLst>
                <a:path w="396453" h="677422">
                  <a:moveTo>
                    <a:pt x="387023" y="0"/>
                  </a:moveTo>
                  <a:lnTo>
                    <a:pt x="396453" y="0"/>
                  </a:lnTo>
                  <a:lnTo>
                    <a:pt x="363629" y="25337"/>
                  </a:lnTo>
                  <a:cubicBezTo>
                    <a:pt x="333142" y="57199"/>
                    <a:pt x="313624" y="104086"/>
                    <a:pt x="313816" y="145784"/>
                  </a:cubicBezTo>
                  <a:lnTo>
                    <a:pt x="314072" y="145784"/>
                  </a:lnTo>
                  <a:lnTo>
                    <a:pt x="314072" y="205225"/>
                  </a:lnTo>
                  <a:cubicBezTo>
                    <a:pt x="312026" y="194208"/>
                    <a:pt x="304609" y="186521"/>
                    <a:pt x="296169" y="186521"/>
                  </a:cubicBezTo>
                  <a:cubicBezTo>
                    <a:pt x="286194" y="186521"/>
                    <a:pt x="278010" y="197282"/>
                    <a:pt x="277499" y="210862"/>
                  </a:cubicBezTo>
                  <a:lnTo>
                    <a:pt x="278010" y="495256"/>
                  </a:lnTo>
                  <a:lnTo>
                    <a:pt x="278010" y="497049"/>
                  </a:lnTo>
                  <a:cubicBezTo>
                    <a:pt x="277243" y="510372"/>
                    <a:pt x="269314" y="521133"/>
                    <a:pt x="259340" y="521133"/>
                  </a:cubicBezTo>
                  <a:cubicBezTo>
                    <a:pt x="249109" y="521133"/>
                    <a:pt x="240669" y="509604"/>
                    <a:pt x="240669" y="495256"/>
                  </a:cubicBezTo>
                  <a:lnTo>
                    <a:pt x="240157" y="208556"/>
                  </a:lnTo>
                  <a:cubicBezTo>
                    <a:pt x="238879" y="196001"/>
                    <a:pt x="231206" y="186521"/>
                    <a:pt x="221743" y="186521"/>
                  </a:cubicBezTo>
                  <a:cubicBezTo>
                    <a:pt x="211257" y="186521"/>
                    <a:pt x="203072" y="198051"/>
                    <a:pt x="203072" y="212399"/>
                  </a:cubicBezTo>
                  <a:lnTo>
                    <a:pt x="203584" y="566483"/>
                  </a:lnTo>
                  <a:cubicBezTo>
                    <a:pt x="203584" y="570582"/>
                    <a:pt x="204607" y="581087"/>
                    <a:pt x="205630" y="584673"/>
                  </a:cubicBezTo>
                  <a:cubicBezTo>
                    <a:pt x="212791" y="615419"/>
                    <a:pt x="226858" y="649239"/>
                    <a:pt x="251923" y="677422"/>
                  </a:cubicBezTo>
                  <a:cubicBezTo>
                    <a:pt x="208443" y="658975"/>
                    <a:pt x="167778" y="631304"/>
                    <a:pt x="133506" y="594666"/>
                  </a:cubicBezTo>
                  <a:cubicBezTo>
                    <a:pt x="0" y="452469"/>
                    <a:pt x="6905" y="228796"/>
                    <a:pt x="148340" y="95054"/>
                  </a:cubicBezTo>
                  <a:cubicBezTo>
                    <a:pt x="200899" y="45477"/>
                    <a:pt x="264535" y="15356"/>
                    <a:pt x="330724" y="4151"/>
                  </a:cubicBezTo>
                  <a:lnTo>
                    <a:pt x="387023"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4" name="Shape 42"/>
            <p:cNvSpPr/>
            <p:nvPr/>
          </p:nvSpPr>
          <p:spPr>
            <a:xfrm>
              <a:off x="385940" y="24084"/>
              <a:ext cx="394892" cy="682803"/>
            </a:xfrm>
            <a:custGeom>
              <a:avLst/>
              <a:gdLst/>
              <a:ahLst/>
              <a:cxnLst/>
              <a:rect l="0" t="0" r="0" b="0"/>
              <a:pathLst>
                <a:path w="394892" h="682803">
                  <a:moveTo>
                    <a:pt x="135808" y="0"/>
                  </a:moveTo>
                  <a:cubicBezTo>
                    <a:pt x="181845" y="18703"/>
                    <a:pt x="225068" y="47143"/>
                    <a:pt x="261386" y="85831"/>
                  </a:cubicBezTo>
                  <a:cubicBezTo>
                    <a:pt x="394892" y="228028"/>
                    <a:pt x="388242" y="451700"/>
                    <a:pt x="246296" y="585699"/>
                  </a:cubicBezTo>
                  <a:cubicBezTo>
                    <a:pt x="176985" y="651032"/>
                    <a:pt x="88237" y="682803"/>
                    <a:pt x="0" y="681778"/>
                  </a:cubicBezTo>
                  <a:cubicBezTo>
                    <a:pt x="46548" y="653594"/>
                    <a:pt x="79030" y="591079"/>
                    <a:pt x="79030" y="537275"/>
                  </a:cubicBezTo>
                  <a:lnTo>
                    <a:pt x="79030" y="536762"/>
                  </a:lnTo>
                  <a:lnTo>
                    <a:pt x="78518" y="478090"/>
                  </a:lnTo>
                  <a:cubicBezTo>
                    <a:pt x="80820" y="488851"/>
                    <a:pt x="87981" y="496793"/>
                    <a:pt x="96677" y="496793"/>
                  </a:cubicBezTo>
                  <a:cubicBezTo>
                    <a:pt x="106396" y="496793"/>
                    <a:pt x="114580" y="486032"/>
                    <a:pt x="115091" y="472453"/>
                  </a:cubicBezTo>
                  <a:lnTo>
                    <a:pt x="114836" y="187803"/>
                  </a:lnTo>
                  <a:cubicBezTo>
                    <a:pt x="114580" y="187290"/>
                    <a:pt x="114836" y="186778"/>
                    <a:pt x="114836" y="186522"/>
                  </a:cubicBezTo>
                  <a:lnTo>
                    <a:pt x="114836" y="186265"/>
                  </a:lnTo>
                  <a:cubicBezTo>
                    <a:pt x="115347" y="172686"/>
                    <a:pt x="123532" y="162182"/>
                    <a:pt x="133506" y="162182"/>
                  </a:cubicBezTo>
                  <a:cubicBezTo>
                    <a:pt x="143737" y="162182"/>
                    <a:pt x="152177" y="173711"/>
                    <a:pt x="152177" y="187803"/>
                  </a:cubicBezTo>
                  <a:lnTo>
                    <a:pt x="152688" y="474759"/>
                  </a:lnTo>
                  <a:cubicBezTo>
                    <a:pt x="153967" y="487057"/>
                    <a:pt x="161640" y="496537"/>
                    <a:pt x="171103" y="496537"/>
                  </a:cubicBezTo>
                  <a:cubicBezTo>
                    <a:pt x="181333" y="496537"/>
                    <a:pt x="189773" y="485008"/>
                    <a:pt x="189773" y="470916"/>
                  </a:cubicBezTo>
                  <a:lnTo>
                    <a:pt x="189262" y="116832"/>
                  </a:lnTo>
                  <a:cubicBezTo>
                    <a:pt x="189262" y="112733"/>
                    <a:pt x="188494" y="108890"/>
                    <a:pt x="187216" y="105303"/>
                  </a:cubicBezTo>
                  <a:cubicBezTo>
                    <a:pt x="182868" y="69177"/>
                    <a:pt x="163430" y="28696"/>
                    <a:pt x="135808" y="0"/>
                  </a:cubicBezTo>
                  <a:close/>
                </a:path>
              </a:pathLst>
            </a:custGeom>
            <a:ln w="0" cap="flat">
              <a:miter lim="101600"/>
            </a:ln>
          </p:spPr>
          <p:style>
            <a:lnRef idx="0">
              <a:srgbClr val="000000">
                <a:alpha val="0"/>
              </a:srgbClr>
            </a:lnRef>
            <a:fillRef idx="1">
              <a:srgbClr val="BCE09A"/>
            </a:fillRef>
            <a:effectRef idx="0">
              <a:scrgbClr r="0" g="0" b="0"/>
            </a:effectRef>
            <a:fontRef idx="none"/>
          </p:style>
          <p:txBody>
            <a:bodyPr/>
            <a:lstStyle/>
            <a:p>
              <a:endParaRPr lang="en-GB"/>
            </a:p>
          </p:txBody>
        </p:sp>
        <p:sp>
          <p:nvSpPr>
            <p:cNvPr id="55" name="Shape 43"/>
            <p:cNvSpPr/>
            <p:nvPr/>
          </p:nvSpPr>
          <p:spPr>
            <a:xfrm>
              <a:off x="313624" y="0"/>
              <a:ext cx="262089" cy="520877"/>
            </a:xfrm>
            <a:custGeom>
              <a:avLst/>
              <a:gdLst/>
              <a:ahLst/>
              <a:cxnLst/>
              <a:rect l="0" t="0" r="0" b="0"/>
              <a:pathLst>
                <a:path w="262089" h="520877">
                  <a:moveTo>
                    <a:pt x="82829" y="0"/>
                  </a:moveTo>
                  <a:lnTo>
                    <a:pt x="91006" y="0"/>
                  </a:lnTo>
                  <a:lnTo>
                    <a:pt x="146934" y="5989"/>
                  </a:lnTo>
                  <a:cubicBezTo>
                    <a:pt x="167714" y="10120"/>
                    <a:pt x="188175" y="16141"/>
                    <a:pt x="208124" y="24084"/>
                  </a:cubicBezTo>
                  <a:cubicBezTo>
                    <a:pt x="235746" y="52779"/>
                    <a:pt x="255184" y="92492"/>
                    <a:pt x="260555" y="128361"/>
                  </a:cubicBezTo>
                  <a:cubicBezTo>
                    <a:pt x="261066" y="132461"/>
                    <a:pt x="261577" y="136816"/>
                    <a:pt x="261577" y="140916"/>
                  </a:cubicBezTo>
                  <a:lnTo>
                    <a:pt x="262089" y="494999"/>
                  </a:lnTo>
                  <a:cubicBezTo>
                    <a:pt x="262089" y="509091"/>
                    <a:pt x="253649" y="520621"/>
                    <a:pt x="243419" y="520621"/>
                  </a:cubicBezTo>
                  <a:cubicBezTo>
                    <a:pt x="233955" y="520621"/>
                    <a:pt x="226283" y="511141"/>
                    <a:pt x="225004" y="498843"/>
                  </a:cubicBezTo>
                  <a:lnTo>
                    <a:pt x="224493" y="211886"/>
                  </a:lnTo>
                  <a:cubicBezTo>
                    <a:pt x="224493" y="197795"/>
                    <a:pt x="216052" y="186265"/>
                    <a:pt x="205822" y="186265"/>
                  </a:cubicBezTo>
                  <a:cubicBezTo>
                    <a:pt x="195848" y="186265"/>
                    <a:pt x="187663" y="196770"/>
                    <a:pt x="187152" y="210349"/>
                  </a:cubicBezTo>
                  <a:lnTo>
                    <a:pt x="187152" y="211886"/>
                  </a:lnTo>
                  <a:lnTo>
                    <a:pt x="187408" y="496537"/>
                  </a:lnTo>
                  <a:cubicBezTo>
                    <a:pt x="186896" y="510116"/>
                    <a:pt x="178967" y="520877"/>
                    <a:pt x="168993" y="520877"/>
                  </a:cubicBezTo>
                  <a:cubicBezTo>
                    <a:pt x="160297" y="520877"/>
                    <a:pt x="153136" y="512934"/>
                    <a:pt x="150834" y="502173"/>
                  </a:cubicBezTo>
                  <a:lnTo>
                    <a:pt x="150323" y="211886"/>
                  </a:lnTo>
                  <a:cubicBezTo>
                    <a:pt x="150323" y="197795"/>
                    <a:pt x="141882" y="186265"/>
                    <a:pt x="131652" y="186265"/>
                  </a:cubicBezTo>
                  <a:cubicBezTo>
                    <a:pt x="124235" y="186265"/>
                    <a:pt x="117841" y="192158"/>
                    <a:pt x="115028" y="200613"/>
                  </a:cubicBezTo>
                  <a:lnTo>
                    <a:pt x="114772" y="200869"/>
                  </a:lnTo>
                  <a:cubicBezTo>
                    <a:pt x="114516" y="202150"/>
                    <a:pt x="114005" y="203431"/>
                    <a:pt x="113749" y="204712"/>
                  </a:cubicBezTo>
                  <a:cubicBezTo>
                    <a:pt x="113749" y="205225"/>
                    <a:pt x="113749" y="205481"/>
                    <a:pt x="113493" y="205737"/>
                  </a:cubicBezTo>
                  <a:cubicBezTo>
                    <a:pt x="113493" y="206762"/>
                    <a:pt x="113237" y="208043"/>
                    <a:pt x="113237" y="209068"/>
                  </a:cubicBezTo>
                  <a:cubicBezTo>
                    <a:pt x="113237" y="209580"/>
                    <a:pt x="112981" y="209837"/>
                    <a:pt x="112981" y="210349"/>
                  </a:cubicBezTo>
                  <a:lnTo>
                    <a:pt x="112981" y="495256"/>
                  </a:lnTo>
                  <a:cubicBezTo>
                    <a:pt x="112981" y="505504"/>
                    <a:pt x="108634" y="514472"/>
                    <a:pt x="101984" y="518571"/>
                  </a:cubicBezTo>
                  <a:cubicBezTo>
                    <a:pt x="101984" y="518571"/>
                    <a:pt x="101728" y="518827"/>
                    <a:pt x="101472" y="519083"/>
                  </a:cubicBezTo>
                  <a:lnTo>
                    <a:pt x="101217" y="519083"/>
                  </a:lnTo>
                  <a:cubicBezTo>
                    <a:pt x="99171" y="520108"/>
                    <a:pt x="96869" y="520877"/>
                    <a:pt x="94567" y="520877"/>
                  </a:cubicBezTo>
                  <a:cubicBezTo>
                    <a:pt x="85360" y="520877"/>
                    <a:pt x="77687" y="511653"/>
                    <a:pt x="76152" y="499611"/>
                  </a:cubicBezTo>
                  <a:lnTo>
                    <a:pt x="75641" y="212142"/>
                  </a:lnTo>
                  <a:lnTo>
                    <a:pt x="75641" y="207531"/>
                  </a:lnTo>
                  <a:lnTo>
                    <a:pt x="75385" y="205993"/>
                  </a:lnTo>
                  <a:cubicBezTo>
                    <a:pt x="73339" y="194720"/>
                    <a:pt x="65922" y="186265"/>
                    <a:pt x="57226" y="186265"/>
                  </a:cubicBezTo>
                  <a:cubicBezTo>
                    <a:pt x="54669" y="186265"/>
                    <a:pt x="52367" y="187034"/>
                    <a:pt x="50321" y="188059"/>
                  </a:cubicBezTo>
                  <a:cubicBezTo>
                    <a:pt x="50065" y="188315"/>
                    <a:pt x="50065" y="188315"/>
                    <a:pt x="49809" y="188315"/>
                  </a:cubicBezTo>
                  <a:lnTo>
                    <a:pt x="49554" y="188571"/>
                  </a:lnTo>
                  <a:cubicBezTo>
                    <a:pt x="43159" y="192414"/>
                    <a:pt x="38812" y="200613"/>
                    <a:pt x="38300" y="210605"/>
                  </a:cubicBezTo>
                  <a:lnTo>
                    <a:pt x="38300" y="215986"/>
                  </a:lnTo>
                  <a:lnTo>
                    <a:pt x="38556" y="495256"/>
                  </a:lnTo>
                  <a:cubicBezTo>
                    <a:pt x="38556" y="496281"/>
                    <a:pt x="38300" y="497049"/>
                    <a:pt x="38300" y="498074"/>
                  </a:cubicBezTo>
                  <a:cubicBezTo>
                    <a:pt x="38044" y="499355"/>
                    <a:pt x="38044" y="500380"/>
                    <a:pt x="37788" y="501405"/>
                  </a:cubicBezTo>
                  <a:cubicBezTo>
                    <a:pt x="37788" y="501917"/>
                    <a:pt x="37533" y="502173"/>
                    <a:pt x="37533" y="502430"/>
                  </a:cubicBezTo>
                  <a:cubicBezTo>
                    <a:pt x="37277" y="503711"/>
                    <a:pt x="37021" y="504992"/>
                    <a:pt x="36510" y="506273"/>
                  </a:cubicBezTo>
                  <a:lnTo>
                    <a:pt x="36510" y="506529"/>
                  </a:lnTo>
                  <a:cubicBezTo>
                    <a:pt x="33441" y="514984"/>
                    <a:pt x="27047" y="520877"/>
                    <a:pt x="19885" y="520877"/>
                  </a:cubicBezTo>
                  <a:cubicBezTo>
                    <a:pt x="9399" y="520877"/>
                    <a:pt x="959" y="509347"/>
                    <a:pt x="959" y="495256"/>
                  </a:cubicBezTo>
                  <a:lnTo>
                    <a:pt x="448" y="205225"/>
                  </a:lnTo>
                  <a:lnTo>
                    <a:pt x="192" y="146296"/>
                  </a:lnTo>
                  <a:lnTo>
                    <a:pt x="192" y="146040"/>
                  </a:lnTo>
                  <a:cubicBezTo>
                    <a:pt x="0" y="104149"/>
                    <a:pt x="19518" y="57215"/>
                    <a:pt x="50005" y="25341"/>
                  </a:cubicBezTo>
                  <a:lnTo>
                    <a:pt x="82829"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56" name="Shape 44"/>
            <p:cNvSpPr/>
            <p:nvPr/>
          </p:nvSpPr>
          <p:spPr>
            <a:xfrm>
              <a:off x="203072" y="186009"/>
              <a:ext cx="262153" cy="519852"/>
            </a:xfrm>
            <a:custGeom>
              <a:avLst/>
              <a:gdLst/>
              <a:ahLst/>
              <a:cxnLst/>
              <a:rect l="0" t="0" r="0" b="0"/>
              <a:pathLst>
                <a:path w="262153" h="519852">
                  <a:moveTo>
                    <a:pt x="93096" y="0"/>
                  </a:moveTo>
                  <a:cubicBezTo>
                    <a:pt x="101792" y="0"/>
                    <a:pt x="108953" y="7943"/>
                    <a:pt x="111255" y="18703"/>
                  </a:cubicBezTo>
                  <a:lnTo>
                    <a:pt x="111766" y="308991"/>
                  </a:lnTo>
                  <a:cubicBezTo>
                    <a:pt x="111766" y="323082"/>
                    <a:pt x="120207" y="334612"/>
                    <a:pt x="130437" y="334612"/>
                  </a:cubicBezTo>
                  <a:cubicBezTo>
                    <a:pt x="137854" y="334612"/>
                    <a:pt x="144248" y="328719"/>
                    <a:pt x="147061" y="320264"/>
                  </a:cubicBezTo>
                  <a:lnTo>
                    <a:pt x="147317" y="320008"/>
                  </a:lnTo>
                  <a:cubicBezTo>
                    <a:pt x="147573" y="318727"/>
                    <a:pt x="148084" y="317446"/>
                    <a:pt x="148340" y="316164"/>
                  </a:cubicBezTo>
                  <a:lnTo>
                    <a:pt x="148340" y="315140"/>
                  </a:lnTo>
                  <a:cubicBezTo>
                    <a:pt x="148596" y="314115"/>
                    <a:pt x="148852" y="312834"/>
                    <a:pt x="148852" y="311809"/>
                  </a:cubicBezTo>
                  <a:cubicBezTo>
                    <a:pt x="148852" y="311296"/>
                    <a:pt x="149107" y="311040"/>
                    <a:pt x="149107" y="310528"/>
                  </a:cubicBezTo>
                  <a:lnTo>
                    <a:pt x="149107" y="25621"/>
                  </a:lnTo>
                  <a:cubicBezTo>
                    <a:pt x="149107" y="15373"/>
                    <a:pt x="153455" y="6405"/>
                    <a:pt x="159849" y="2306"/>
                  </a:cubicBezTo>
                  <a:cubicBezTo>
                    <a:pt x="160105" y="2306"/>
                    <a:pt x="160361" y="2050"/>
                    <a:pt x="160617" y="1793"/>
                  </a:cubicBezTo>
                  <a:lnTo>
                    <a:pt x="160872" y="1793"/>
                  </a:lnTo>
                  <a:cubicBezTo>
                    <a:pt x="162918" y="769"/>
                    <a:pt x="165220" y="0"/>
                    <a:pt x="167522" y="0"/>
                  </a:cubicBezTo>
                  <a:cubicBezTo>
                    <a:pt x="176729" y="0"/>
                    <a:pt x="184402" y="9224"/>
                    <a:pt x="185937" y="21266"/>
                  </a:cubicBezTo>
                  <a:lnTo>
                    <a:pt x="186448" y="308734"/>
                  </a:lnTo>
                  <a:lnTo>
                    <a:pt x="186448" y="313346"/>
                  </a:lnTo>
                  <a:lnTo>
                    <a:pt x="186704" y="314883"/>
                  </a:lnTo>
                  <a:cubicBezTo>
                    <a:pt x="188750" y="326157"/>
                    <a:pt x="196167" y="334612"/>
                    <a:pt x="204863" y="334612"/>
                  </a:cubicBezTo>
                  <a:cubicBezTo>
                    <a:pt x="207420" y="334612"/>
                    <a:pt x="209722" y="333843"/>
                    <a:pt x="211768" y="332818"/>
                  </a:cubicBezTo>
                  <a:cubicBezTo>
                    <a:pt x="212024" y="332562"/>
                    <a:pt x="212024" y="332562"/>
                    <a:pt x="212280" y="332562"/>
                  </a:cubicBezTo>
                  <a:cubicBezTo>
                    <a:pt x="212280" y="332306"/>
                    <a:pt x="212535" y="332306"/>
                    <a:pt x="212791" y="332306"/>
                  </a:cubicBezTo>
                  <a:cubicBezTo>
                    <a:pt x="218930" y="328463"/>
                    <a:pt x="223277" y="320264"/>
                    <a:pt x="223789" y="310272"/>
                  </a:cubicBezTo>
                  <a:lnTo>
                    <a:pt x="223789" y="304891"/>
                  </a:lnTo>
                  <a:lnTo>
                    <a:pt x="223533" y="25621"/>
                  </a:lnTo>
                  <a:cubicBezTo>
                    <a:pt x="223533" y="24596"/>
                    <a:pt x="223789" y="23828"/>
                    <a:pt x="223789" y="22803"/>
                  </a:cubicBezTo>
                  <a:cubicBezTo>
                    <a:pt x="224045" y="21522"/>
                    <a:pt x="224045" y="20497"/>
                    <a:pt x="224301" y="19472"/>
                  </a:cubicBezTo>
                  <a:cubicBezTo>
                    <a:pt x="224301" y="18960"/>
                    <a:pt x="224556" y="18703"/>
                    <a:pt x="224556" y="18447"/>
                  </a:cubicBezTo>
                  <a:cubicBezTo>
                    <a:pt x="224812" y="17166"/>
                    <a:pt x="225068" y="15885"/>
                    <a:pt x="225579" y="14604"/>
                  </a:cubicBezTo>
                  <a:lnTo>
                    <a:pt x="225579" y="14348"/>
                  </a:lnTo>
                  <a:cubicBezTo>
                    <a:pt x="228648" y="5893"/>
                    <a:pt x="235042" y="0"/>
                    <a:pt x="242203" y="0"/>
                  </a:cubicBezTo>
                  <a:cubicBezTo>
                    <a:pt x="252690" y="0"/>
                    <a:pt x="260874" y="11529"/>
                    <a:pt x="261130" y="25621"/>
                  </a:cubicBezTo>
                  <a:lnTo>
                    <a:pt x="261641" y="315652"/>
                  </a:lnTo>
                  <a:lnTo>
                    <a:pt x="261897" y="374581"/>
                  </a:lnTo>
                  <a:lnTo>
                    <a:pt x="261897" y="374837"/>
                  </a:lnTo>
                  <a:cubicBezTo>
                    <a:pt x="262153" y="430691"/>
                    <a:pt x="231718" y="493206"/>
                    <a:pt x="182868" y="519852"/>
                  </a:cubicBezTo>
                  <a:cubicBezTo>
                    <a:pt x="140412" y="519084"/>
                    <a:pt x="88493" y="507298"/>
                    <a:pt x="48850" y="491413"/>
                  </a:cubicBezTo>
                  <a:cubicBezTo>
                    <a:pt x="20972" y="462973"/>
                    <a:pt x="6905" y="428385"/>
                    <a:pt x="1534" y="392515"/>
                  </a:cubicBezTo>
                  <a:cubicBezTo>
                    <a:pt x="767" y="388416"/>
                    <a:pt x="511" y="384060"/>
                    <a:pt x="511" y="379961"/>
                  </a:cubicBezTo>
                  <a:lnTo>
                    <a:pt x="0" y="25877"/>
                  </a:lnTo>
                  <a:cubicBezTo>
                    <a:pt x="0" y="11786"/>
                    <a:pt x="8440" y="256"/>
                    <a:pt x="18670" y="256"/>
                  </a:cubicBezTo>
                  <a:cubicBezTo>
                    <a:pt x="28133" y="256"/>
                    <a:pt x="35806" y="9736"/>
                    <a:pt x="37085" y="22034"/>
                  </a:cubicBezTo>
                  <a:lnTo>
                    <a:pt x="37597" y="308991"/>
                  </a:lnTo>
                  <a:cubicBezTo>
                    <a:pt x="37597" y="323082"/>
                    <a:pt x="46036" y="334612"/>
                    <a:pt x="56267" y="334612"/>
                  </a:cubicBezTo>
                  <a:cubicBezTo>
                    <a:pt x="66241" y="334612"/>
                    <a:pt x="74426" y="324107"/>
                    <a:pt x="74937" y="310528"/>
                  </a:cubicBezTo>
                  <a:lnTo>
                    <a:pt x="74937" y="308991"/>
                  </a:lnTo>
                  <a:lnTo>
                    <a:pt x="74681" y="24340"/>
                  </a:lnTo>
                  <a:cubicBezTo>
                    <a:pt x="74937" y="10761"/>
                    <a:pt x="83122" y="0"/>
                    <a:pt x="93096" y="0"/>
                  </a:cubicBezTo>
                  <a:close/>
                </a:path>
              </a:pathLst>
            </a:custGeom>
            <a:ln w="0" cap="flat">
              <a:miter lim="101600"/>
            </a:ln>
          </p:spPr>
          <p:style>
            <a:lnRef idx="0">
              <a:srgbClr val="000000">
                <a:alpha val="0"/>
              </a:srgbClr>
            </a:lnRef>
            <a:fillRef idx="1">
              <a:srgbClr val="FEFEFE"/>
            </a:fillRef>
            <a:effectRef idx="0">
              <a:scrgbClr r="0" g="0" b="0"/>
            </a:effectRef>
            <a:fontRef idx="none"/>
          </p:style>
          <p:txBody>
            <a:bodyPr/>
            <a:lstStyle/>
            <a:p>
              <a:endParaRPr lang="en-GB"/>
            </a:p>
          </p:txBody>
        </p:sp>
        <p:sp>
          <p:nvSpPr>
            <p:cNvPr id="57" name="Shape 45"/>
            <p:cNvSpPr/>
            <p:nvPr/>
          </p:nvSpPr>
          <p:spPr>
            <a:xfrm>
              <a:off x="817148" y="714317"/>
              <a:ext cx="56011" cy="136048"/>
            </a:xfrm>
            <a:custGeom>
              <a:avLst/>
              <a:gdLst/>
              <a:ahLst/>
              <a:cxnLst/>
              <a:rect l="0" t="0" r="0" b="0"/>
              <a:pathLst>
                <a:path w="56011" h="136048">
                  <a:moveTo>
                    <a:pt x="43223" y="0"/>
                  </a:moveTo>
                  <a:cubicBezTo>
                    <a:pt x="50896" y="0"/>
                    <a:pt x="56011" y="2050"/>
                    <a:pt x="56011" y="5124"/>
                  </a:cubicBezTo>
                  <a:lnTo>
                    <a:pt x="56011" y="13067"/>
                  </a:lnTo>
                  <a:cubicBezTo>
                    <a:pt x="56011" y="14860"/>
                    <a:pt x="55244" y="15885"/>
                    <a:pt x="53965" y="15885"/>
                  </a:cubicBezTo>
                  <a:cubicBezTo>
                    <a:pt x="53454" y="15885"/>
                    <a:pt x="52686" y="15885"/>
                    <a:pt x="51919" y="15373"/>
                  </a:cubicBezTo>
                  <a:lnTo>
                    <a:pt x="50129" y="14604"/>
                  </a:lnTo>
                  <a:cubicBezTo>
                    <a:pt x="48850" y="14092"/>
                    <a:pt x="46548" y="13579"/>
                    <a:pt x="44758" y="13579"/>
                  </a:cubicBezTo>
                  <a:cubicBezTo>
                    <a:pt x="36830" y="13579"/>
                    <a:pt x="33249" y="17935"/>
                    <a:pt x="33249" y="27671"/>
                  </a:cubicBezTo>
                  <a:lnTo>
                    <a:pt x="33505" y="39713"/>
                  </a:lnTo>
                  <a:lnTo>
                    <a:pt x="51919" y="39713"/>
                  </a:lnTo>
                  <a:cubicBezTo>
                    <a:pt x="53454" y="39713"/>
                    <a:pt x="54732" y="41250"/>
                    <a:pt x="54732" y="42787"/>
                  </a:cubicBezTo>
                  <a:lnTo>
                    <a:pt x="54732" y="50730"/>
                  </a:lnTo>
                  <a:cubicBezTo>
                    <a:pt x="54732" y="52523"/>
                    <a:pt x="53965" y="53292"/>
                    <a:pt x="51919" y="53292"/>
                  </a:cubicBezTo>
                  <a:lnTo>
                    <a:pt x="33249" y="53292"/>
                  </a:lnTo>
                  <a:lnTo>
                    <a:pt x="33249" y="132974"/>
                  </a:lnTo>
                  <a:cubicBezTo>
                    <a:pt x="33249" y="134511"/>
                    <a:pt x="31714" y="136048"/>
                    <a:pt x="30435" y="136048"/>
                  </a:cubicBezTo>
                  <a:lnTo>
                    <a:pt x="18159" y="136048"/>
                  </a:lnTo>
                  <a:cubicBezTo>
                    <a:pt x="16625" y="136048"/>
                    <a:pt x="15346" y="134511"/>
                    <a:pt x="15346" y="132974"/>
                  </a:cubicBezTo>
                  <a:lnTo>
                    <a:pt x="15346" y="53292"/>
                  </a:lnTo>
                  <a:lnTo>
                    <a:pt x="2813" y="53292"/>
                  </a:lnTo>
                  <a:cubicBezTo>
                    <a:pt x="1279" y="53292"/>
                    <a:pt x="0" y="51755"/>
                    <a:pt x="0" y="50474"/>
                  </a:cubicBezTo>
                  <a:lnTo>
                    <a:pt x="0" y="42787"/>
                  </a:lnTo>
                  <a:cubicBezTo>
                    <a:pt x="0" y="41250"/>
                    <a:pt x="1279" y="39713"/>
                    <a:pt x="2813" y="39713"/>
                  </a:cubicBezTo>
                  <a:lnTo>
                    <a:pt x="15346" y="39713"/>
                  </a:lnTo>
                  <a:lnTo>
                    <a:pt x="15346" y="28952"/>
                  </a:lnTo>
                  <a:cubicBezTo>
                    <a:pt x="15346" y="17422"/>
                    <a:pt x="17647" y="11273"/>
                    <a:pt x="23786" y="6662"/>
                  </a:cubicBezTo>
                  <a:cubicBezTo>
                    <a:pt x="28901" y="2306"/>
                    <a:pt x="36062" y="0"/>
                    <a:pt x="43223"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8" name="Shape 46"/>
            <p:cNvSpPr/>
            <p:nvPr/>
          </p:nvSpPr>
          <p:spPr>
            <a:xfrm>
              <a:off x="874949" y="752492"/>
              <a:ext cx="46037" cy="100855"/>
            </a:xfrm>
            <a:custGeom>
              <a:avLst/>
              <a:gdLst/>
              <a:ahLst/>
              <a:cxnLst/>
              <a:rect l="0" t="0" r="0" b="0"/>
              <a:pathLst>
                <a:path w="46037" h="100855">
                  <a:moveTo>
                    <a:pt x="45781" y="0"/>
                  </a:moveTo>
                  <a:lnTo>
                    <a:pt x="46037" y="45"/>
                  </a:lnTo>
                  <a:lnTo>
                    <a:pt x="46037" y="13436"/>
                  </a:lnTo>
                  <a:lnTo>
                    <a:pt x="45781" y="13323"/>
                  </a:lnTo>
                  <a:cubicBezTo>
                    <a:pt x="27622" y="13323"/>
                    <a:pt x="18671" y="25365"/>
                    <a:pt x="18671" y="50730"/>
                  </a:cubicBezTo>
                  <a:cubicBezTo>
                    <a:pt x="18671" y="64821"/>
                    <a:pt x="20717" y="72764"/>
                    <a:pt x="26343" y="79425"/>
                  </a:cubicBezTo>
                  <a:cubicBezTo>
                    <a:pt x="30691" y="84806"/>
                    <a:pt x="37597" y="87624"/>
                    <a:pt x="46037" y="87624"/>
                  </a:cubicBezTo>
                  <a:lnTo>
                    <a:pt x="46037" y="100855"/>
                  </a:lnTo>
                  <a:lnTo>
                    <a:pt x="27082" y="97456"/>
                  </a:lnTo>
                  <a:cubicBezTo>
                    <a:pt x="9927" y="90587"/>
                    <a:pt x="0" y="73917"/>
                    <a:pt x="0" y="50474"/>
                  </a:cubicBezTo>
                  <a:cubicBezTo>
                    <a:pt x="0" y="19216"/>
                    <a:pt x="17392" y="0"/>
                    <a:pt x="4578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9" name="Shape 47"/>
            <p:cNvSpPr/>
            <p:nvPr/>
          </p:nvSpPr>
          <p:spPr>
            <a:xfrm>
              <a:off x="920986" y="752537"/>
              <a:ext cx="46037" cy="100902"/>
            </a:xfrm>
            <a:custGeom>
              <a:avLst/>
              <a:gdLst/>
              <a:ahLst/>
              <a:cxnLst/>
              <a:rect l="0" t="0" r="0" b="0"/>
              <a:pathLst>
                <a:path w="46037" h="100902">
                  <a:moveTo>
                    <a:pt x="0" y="0"/>
                  </a:moveTo>
                  <a:lnTo>
                    <a:pt x="19278" y="3410"/>
                  </a:lnTo>
                  <a:cubicBezTo>
                    <a:pt x="36398" y="10219"/>
                    <a:pt x="46037" y="26793"/>
                    <a:pt x="46037" y="50428"/>
                  </a:cubicBezTo>
                  <a:cubicBezTo>
                    <a:pt x="46037" y="81686"/>
                    <a:pt x="28645" y="100902"/>
                    <a:pt x="512" y="100902"/>
                  </a:cubicBezTo>
                  <a:lnTo>
                    <a:pt x="0" y="100810"/>
                  </a:lnTo>
                  <a:lnTo>
                    <a:pt x="0" y="87579"/>
                  </a:lnTo>
                  <a:cubicBezTo>
                    <a:pt x="18159" y="87579"/>
                    <a:pt x="27366" y="75281"/>
                    <a:pt x="27366" y="50428"/>
                  </a:cubicBezTo>
                  <a:cubicBezTo>
                    <a:pt x="27366" y="37874"/>
                    <a:pt x="25064" y="28586"/>
                    <a:pt x="20461" y="22437"/>
                  </a:cubicBezTo>
                  <a:lnTo>
                    <a:pt x="0" y="13391"/>
                  </a:ln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0" name="Shape 48"/>
            <p:cNvSpPr/>
            <p:nvPr/>
          </p:nvSpPr>
          <p:spPr>
            <a:xfrm>
              <a:off x="977252" y="752492"/>
              <a:ext cx="46165" cy="100878"/>
            </a:xfrm>
            <a:custGeom>
              <a:avLst/>
              <a:gdLst/>
              <a:ahLst/>
              <a:cxnLst/>
              <a:rect l="0" t="0" r="0" b="0"/>
              <a:pathLst>
                <a:path w="46165" h="100878">
                  <a:moveTo>
                    <a:pt x="46037" y="0"/>
                  </a:moveTo>
                  <a:lnTo>
                    <a:pt x="46165" y="23"/>
                  </a:lnTo>
                  <a:lnTo>
                    <a:pt x="46165" y="13380"/>
                  </a:lnTo>
                  <a:lnTo>
                    <a:pt x="46037" y="13323"/>
                  </a:lnTo>
                  <a:cubicBezTo>
                    <a:pt x="27622" y="13323"/>
                    <a:pt x="18926" y="25365"/>
                    <a:pt x="18926" y="50730"/>
                  </a:cubicBezTo>
                  <a:cubicBezTo>
                    <a:pt x="18926" y="64821"/>
                    <a:pt x="20972" y="72764"/>
                    <a:pt x="26599" y="79425"/>
                  </a:cubicBezTo>
                  <a:lnTo>
                    <a:pt x="46165" y="87571"/>
                  </a:lnTo>
                  <a:lnTo>
                    <a:pt x="46165" y="100878"/>
                  </a:lnTo>
                  <a:lnTo>
                    <a:pt x="27191" y="97456"/>
                  </a:lnTo>
                  <a:cubicBezTo>
                    <a:pt x="10071" y="90587"/>
                    <a:pt x="0" y="73917"/>
                    <a:pt x="0" y="50474"/>
                  </a:cubicBezTo>
                  <a:cubicBezTo>
                    <a:pt x="0" y="19216"/>
                    <a:pt x="17392" y="0"/>
                    <a:pt x="46037"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1" name="Shape 49"/>
            <p:cNvSpPr/>
            <p:nvPr/>
          </p:nvSpPr>
          <p:spPr>
            <a:xfrm>
              <a:off x="1023417" y="752515"/>
              <a:ext cx="46165" cy="100924"/>
            </a:xfrm>
            <a:custGeom>
              <a:avLst/>
              <a:gdLst/>
              <a:ahLst/>
              <a:cxnLst/>
              <a:rect l="0" t="0" r="0" b="0"/>
              <a:pathLst>
                <a:path w="46165" h="100924">
                  <a:moveTo>
                    <a:pt x="0" y="0"/>
                  </a:moveTo>
                  <a:lnTo>
                    <a:pt x="19298" y="3432"/>
                  </a:lnTo>
                  <a:cubicBezTo>
                    <a:pt x="36382" y="10242"/>
                    <a:pt x="46165" y="26815"/>
                    <a:pt x="46165" y="50451"/>
                  </a:cubicBezTo>
                  <a:cubicBezTo>
                    <a:pt x="46165" y="81709"/>
                    <a:pt x="28517" y="100924"/>
                    <a:pt x="384" y="100924"/>
                  </a:cubicBezTo>
                  <a:lnTo>
                    <a:pt x="0" y="100855"/>
                  </a:lnTo>
                  <a:lnTo>
                    <a:pt x="0" y="87548"/>
                  </a:lnTo>
                  <a:lnTo>
                    <a:pt x="128" y="87601"/>
                  </a:lnTo>
                  <a:cubicBezTo>
                    <a:pt x="18287" y="87601"/>
                    <a:pt x="27238" y="75303"/>
                    <a:pt x="27238" y="50451"/>
                  </a:cubicBezTo>
                  <a:cubicBezTo>
                    <a:pt x="27238" y="37896"/>
                    <a:pt x="25000" y="28609"/>
                    <a:pt x="20461" y="22460"/>
                  </a:cubicBezTo>
                  <a:lnTo>
                    <a:pt x="0" y="13357"/>
                  </a:ln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2" name="Shape 50"/>
            <p:cNvSpPr/>
            <p:nvPr/>
          </p:nvSpPr>
          <p:spPr>
            <a:xfrm>
              <a:off x="1079811" y="752875"/>
              <a:ext cx="44119" cy="98469"/>
            </a:xfrm>
            <a:custGeom>
              <a:avLst/>
              <a:gdLst/>
              <a:ahLst/>
              <a:cxnLst/>
              <a:rect l="0" t="0" r="0" b="0"/>
              <a:pathLst>
                <a:path w="44119" h="98469">
                  <a:moveTo>
                    <a:pt x="44119" y="0"/>
                  </a:moveTo>
                  <a:lnTo>
                    <a:pt x="44119" y="14312"/>
                  </a:lnTo>
                  <a:lnTo>
                    <a:pt x="36861" y="15661"/>
                  </a:lnTo>
                  <a:cubicBezTo>
                    <a:pt x="32929" y="17295"/>
                    <a:pt x="29540" y="19729"/>
                    <a:pt x="26855" y="22931"/>
                  </a:cubicBezTo>
                  <a:cubicBezTo>
                    <a:pt x="20717" y="29593"/>
                    <a:pt x="18671" y="36767"/>
                    <a:pt x="18671" y="50602"/>
                  </a:cubicBezTo>
                  <a:cubicBezTo>
                    <a:pt x="18671" y="66935"/>
                    <a:pt x="25288" y="78369"/>
                    <a:pt x="36797" y="83065"/>
                  </a:cubicBezTo>
                  <a:lnTo>
                    <a:pt x="44119" y="84398"/>
                  </a:lnTo>
                  <a:lnTo>
                    <a:pt x="44119" y="98469"/>
                  </a:lnTo>
                  <a:lnTo>
                    <a:pt x="26867" y="95343"/>
                  </a:lnTo>
                  <a:cubicBezTo>
                    <a:pt x="10071" y="88617"/>
                    <a:pt x="0" y="72380"/>
                    <a:pt x="0" y="50090"/>
                  </a:cubicBezTo>
                  <a:cubicBezTo>
                    <a:pt x="0" y="27799"/>
                    <a:pt x="10790" y="10553"/>
                    <a:pt x="27514" y="3323"/>
                  </a:cubicBezTo>
                  <a:lnTo>
                    <a:pt x="44119"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3" name="Shape 51"/>
            <p:cNvSpPr/>
            <p:nvPr/>
          </p:nvSpPr>
          <p:spPr>
            <a:xfrm>
              <a:off x="1123930" y="715853"/>
              <a:ext cx="43095" cy="135792"/>
            </a:xfrm>
            <a:custGeom>
              <a:avLst/>
              <a:gdLst/>
              <a:ahLst/>
              <a:cxnLst/>
              <a:rect l="0" t="0" r="0" b="0"/>
              <a:pathLst>
                <a:path w="43095" h="135792">
                  <a:moveTo>
                    <a:pt x="28261" y="0"/>
                  </a:moveTo>
                  <a:lnTo>
                    <a:pt x="40282" y="0"/>
                  </a:lnTo>
                  <a:cubicBezTo>
                    <a:pt x="42072" y="0"/>
                    <a:pt x="43095" y="1537"/>
                    <a:pt x="43095" y="2818"/>
                  </a:cubicBezTo>
                  <a:lnTo>
                    <a:pt x="43095" y="131436"/>
                  </a:lnTo>
                  <a:cubicBezTo>
                    <a:pt x="43095" y="132974"/>
                    <a:pt x="41816" y="134511"/>
                    <a:pt x="40282" y="134511"/>
                  </a:cubicBezTo>
                  <a:lnTo>
                    <a:pt x="30307" y="134511"/>
                  </a:lnTo>
                  <a:cubicBezTo>
                    <a:pt x="28517" y="134511"/>
                    <a:pt x="27238" y="132974"/>
                    <a:pt x="27238" y="131180"/>
                  </a:cubicBezTo>
                  <a:lnTo>
                    <a:pt x="27238" y="129899"/>
                  </a:lnTo>
                  <a:lnTo>
                    <a:pt x="26982" y="129899"/>
                  </a:lnTo>
                  <a:cubicBezTo>
                    <a:pt x="25704" y="129899"/>
                    <a:pt x="24681" y="130155"/>
                    <a:pt x="23146" y="130924"/>
                  </a:cubicBezTo>
                  <a:lnTo>
                    <a:pt x="21611" y="131693"/>
                  </a:lnTo>
                  <a:cubicBezTo>
                    <a:pt x="15729" y="134511"/>
                    <a:pt x="9079" y="135792"/>
                    <a:pt x="1662" y="135792"/>
                  </a:cubicBezTo>
                  <a:lnTo>
                    <a:pt x="0" y="135491"/>
                  </a:lnTo>
                  <a:lnTo>
                    <a:pt x="0" y="121421"/>
                  </a:lnTo>
                  <a:lnTo>
                    <a:pt x="5754" y="122469"/>
                  </a:lnTo>
                  <a:cubicBezTo>
                    <a:pt x="9591" y="122469"/>
                    <a:pt x="13427" y="121957"/>
                    <a:pt x="16752" y="120932"/>
                  </a:cubicBezTo>
                  <a:cubicBezTo>
                    <a:pt x="23146" y="118882"/>
                    <a:pt x="25448" y="116320"/>
                    <a:pt x="25448" y="110683"/>
                  </a:cubicBezTo>
                  <a:lnTo>
                    <a:pt x="25448" y="62516"/>
                  </a:lnTo>
                  <a:cubicBezTo>
                    <a:pt x="25448" y="57904"/>
                    <a:pt x="24169" y="55598"/>
                    <a:pt x="21100" y="53548"/>
                  </a:cubicBezTo>
                  <a:cubicBezTo>
                    <a:pt x="17264" y="51242"/>
                    <a:pt x="11893" y="50217"/>
                    <a:pt x="6010" y="50217"/>
                  </a:cubicBezTo>
                  <a:lnTo>
                    <a:pt x="0" y="51334"/>
                  </a:lnTo>
                  <a:lnTo>
                    <a:pt x="0" y="37022"/>
                  </a:lnTo>
                  <a:lnTo>
                    <a:pt x="1918" y="36638"/>
                  </a:lnTo>
                  <a:cubicBezTo>
                    <a:pt x="8568" y="36638"/>
                    <a:pt x="15729" y="38175"/>
                    <a:pt x="19821" y="40994"/>
                  </a:cubicBezTo>
                  <a:lnTo>
                    <a:pt x="21611" y="42275"/>
                  </a:lnTo>
                  <a:cubicBezTo>
                    <a:pt x="23146" y="43043"/>
                    <a:pt x="23402" y="43300"/>
                    <a:pt x="24936" y="43043"/>
                  </a:cubicBezTo>
                  <a:lnTo>
                    <a:pt x="25448" y="43043"/>
                  </a:lnTo>
                  <a:lnTo>
                    <a:pt x="25448" y="2818"/>
                  </a:lnTo>
                  <a:cubicBezTo>
                    <a:pt x="25448" y="1537"/>
                    <a:pt x="26727" y="0"/>
                    <a:pt x="2826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4" name="Shape 52"/>
            <p:cNvSpPr/>
            <p:nvPr/>
          </p:nvSpPr>
          <p:spPr>
            <a:xfrm>
              <a:off x="1185439" y="825768"/>
              <a:ext cx="27622" cy="25877"/>
            </a:xfrm>
            <a:custGeom>
              <a:avLst/>
              <a:gdLst/>
              <a:ahLst/>
              <a:cxnLst/>
              <a:rect l="0" t="0" r="0" b="0"/>
              <a:pathLst>
                <a:path w="27622" h="25877">
                  <a:moveTo>
                    <a:pt x="13811" y="0"/>
                  </a:moveTo>
                  <a:cubicBezTo>
                    <a:pt x="23530" y="0"/>
                    <a:pt x="27622" y="3843"/>
                    <a:pt x="27622" y="13323"/>
                  </a:cubicBezTo>
                  <a:cubicBezTo>
                    <a:pt x="27622" y="22290"/>
                    <a:pt x="23274" y="25877"/>
                    <a:pt x="13555" y="25877"/>
                  </a:cubicBezTo>
                  <a:cubicBezTo>
                    <a:pt x="4092" y="25877"/>
                    <a:pt x="0" y="22034"/>
                    <a:pt x="0" y="12811"/>
                  </a:cubicBezTo>
                  <a:cubicBezTo>
                    <a:pt x="0" y="3843"/>
                    <a:pt x="4604" y="0"/>
                    <a:pt x="1381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5" name="Shape 53"/>
            <p:cNvSpPr/>
            <p:nvPr/>
          </p:nvSpPr>
          <p:spPr>
            <a:xfrm>
              <a:off x="1225337" y="867787"/>
              <a:ext cx="39515" cy="22229"/>
            </a:xfrm>
            <a:custGeom>
              <a:avLst/>
              <a:gdLst/>
              <a:ahLst/>
              <a:cxnLst/>
              <a:rect l="0" t="0" r="0" b="0"/>
              <a:pathLst>
                <a:path w="39515" h="22229">
                  <a:moveTo>
                    <a:pt x="2558" y="0"/>
                  </a:moveTo>
                  <a:cubicBezTo>
                    <a:pt x="3325" y="0"/>
                    <a:pt x="4348" y="256"/>
                    <a:pt x="5115" y="769"/>
                  </a:cubicBezTo>
                  <a:lnTo>
                    <a:pt x="7673" y="2050"/>
                  </a:lnTo>
                  <a:cubicBezTo>
                    <a:pt x="15346" y="6149"/>
                    <a:pt x="26599" y="8711"/>
                    <a:pt x="36318" y="8711"/>
                  </a:cubicBezTo>
                  <a:lnTo>
                    <a:pt x="39515" y="7920"/>
                  </a:lnTo>
                  <a:lnTo>
                    <a:pt x="39515" y="22020"/>
                  </a:lnTo>
                  <a:lnTo>
                    <a:pt x="37831" y="22229"/>
                  </a:lnTo>
                  <a:lnTo>
                    <a:pt x="36682" y="22229"/>
                  </a:lnTo>
                  <a:lnTo>
                    <a:pt x="20397" y="20721"/>
                  </a:lnTo>
                  <a:cubicBezTo>
                    <a:pt x="14834" y="19728"/>
                    <a:pt x="9591" y="18319"/>
                    <a:pt x="5371" y="16654"/>
                  </a:cubicBezTo>
                  <a:cubicBezTo>
                    <a:pt x="1023" y="14860"/>
                    <a:pt x="0" y="13835"/>
                    <a:pt x="0" y="11273"/>
                  </a:cubicBezTo>
                  <a:lnTo>
                    <a:pt x="0" y="3075"/>
                  </a:lnTo>
                  <a:cubicBezTo>
                    <a:pt x="0" y="1281"/>
                    <a:pt x="1023" y="0"/>
                    <a:pt x="2558"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6" name="Shape 54"/>
            <p:cNvSpPr/>
            <p:nvPr/>
          </p:nvSpPr>
          <p:spPr>
            <a:xfrm>
              <a:off x="1220734" y="753146"/>
              <a:ext cx="44119" cy="96958"/>
            </a:xfrm>
            <a:custGeom>
              <a:avLst/>
              <a:gdLst/>
              <a:ahLst/>
              <a:cxnLst/>
              <a:rect l="0" t="0" r="0" b="0"/>
              <a:pathLst>
                <a:path w="44119" h="96958">
                  <a:moveTo>
                    <a:pt x="44119" y="0"/>
                  </a:moveTo>
                  <a:lnTo>
                    <a:pt x="44119" y="13926"/>
                  </a:lnTo>
                  <a:lnTo>
                    <a:pt x="36474" y="15319"/>
                  </a:lnTo>
                  <a:cubicBezTo>
                    <a:pt x="25000" y="20051"/>
                    <a:pt x="18671" y="31628"/>
                    <a:pt x="18671" y="48538"/>
                  </a:cubicBezTo>
                  <a:cubicBezTo>
                    <a:pt x="18671" y="64487"/>
                    <a:pt x="25288" y="76257"/>
                    <a:pt x="36474" y="81145"/>
                  </a:cubicBezTo>
                  <a:lnTo>
                    <a:pt x="44119" y="82654"/>
                  </a:lnTo>
                  <a:lnTo>
                    <a:pt x="44119" y="96958"/>
                  </a:lnTo>
                  <a:lnTo>
                    <a:pt x="26867" y="93763"/>
                  </a:lnTo>
                  <a:cubicBezTo>
                    <a:pt x="10214" y="87002"/>
                    <a:pt x="0" y="70764"/>
                    <a:pt x="0" y="49050"/>
                  </a:cubicBezTo>
                  <a:cubicBezTo>
                    <a:pt x="0" y="27144"/>
                    <a:pt x="10934" y="10138"/>
                    <a:pt x="28270" y="3004"/>
                  </a:cubicBezTo>
                  <a:lnTo>
                    <a:pt x="44119"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7" name="Shape 55"/>
            <p:cNvSpPr/>
            <p:nvPr/>
          </p:nvSpPr>
          <p:spPr>
            <a:xfrm>
              <a:off x="1264852" y="752492"/>
              <a:ext cx="43095" cy="137315"/>
            </a:xfrm>
            <a:custGeom>
              <a:avLst/>
              <a:gdLst/>
              <a:ahLst/>
              <a:cxnLst/>
              <a:rect l="0" t="0" r="0" b="0"/>
              <a:pathLst>
                <a:path w="43095" h="137315">
                  <a:moveTo>
                    <a:pt x="3453" y="0"/>
                  </a:moveTo>
                  <a:cubicBezTo>
                    <a:pt x="9335" y="0"/>
                    <a:pt x="14706" y="1025"/>
                    <a:pt x="18798" y="2818"/>
                  </a:cubicBezTo>
                  <a:cubicBezTo>
                    <a:pt x="20077" y="3331"/>
                    <a:pt x="21611" y="4356"/>
                    <a:pt x="23913" y="5637"/>
                  </a:cubicBezTo>
                  <a:cubicBezTo>
                    <a:pt x="24936" y="6149"/>
                    <a:pt x="25448" y="6405"/>
                    <a:pt x="26471" y="6405"/>
                  </a:cubicBezTo>
                  <a:lnTo>
                    <a:pt x="27238" y="6149"/>
                  </a:lnTo>
                  <a:lnTo>
                    <a:pt x="27238" y="4868"/>
                  </a:lnTo>
                  <a:cubicBezTo>
                    <a:pt x="27238" y="2562"/>
                    <a:pt x="28261" y="1537"/>
                    <a:pt x="30052" y="1537"/>
                  </a:cubicBezTo>
                  <a:lnTo>
                    <a:pt x="40282" y="1537"/>
                  </a:lnTo>
                  <a:cubicBezTo>
                    <a:pt x="42072" y="1537"/>
                    <a:pt x="43095" y="2818"/>
                    <a:pt x="43095" y="4612"/>
                  </a:cubicBezTo>
                  <a:lnTo>
                    <a:pt x="43095" y="99922"/>
                  </a:lnTo>
                  <a:cubicBezTo>
                    <a:pt x="43095" y="118370"/>
                    <a:pt x="34176" y="130331"/>
                    <a:pt x="17308" y="135159"/>
                  </a:cubicBezTo>
                  <a:lnTo>
                    <a:pt x="0" y="137315"/>
                  </a:lnTo>
                  <a:lnTo>
                    <a:pt x="0" y="123215"/>
                  </a:lnTo>
                  <a:lnTo>
                    <a:pt x="18542" y="118626"/>
                  </a:lnTo>
                  <a:cubicBezTo>
                    <a:pt x="23146" y="115295"/>
                    <a:pt x="25448" y="110171"/>
                    <a:pt x="25448" y="100947"/>
                  </a:cubicBezTo>
                  <a:lnTo>
                    <a:pt x="25448" y="91724"/>
                  </a:lnTo>
                  <a:cubicBezTo>
                    <a:pt x="23913" y="91724"/>
                    <a:pt x="23913" y="91724"/>
                    <a:pt x="22123" y="92492"/>
                  </a:cubicBezTo>
                  <a:cubicBezTo>
                    <a:pt x="14962" y="96079"/>
                    <a:pt x="8568" y="97873"/>
                    <a:pt x="1407" y="97873"/>
                  </a:cubicBezTo>
                  <a:lnTo>
                    <a:pt x="0" y="97612"/>
                  </a:lnTo>
                  <a:lnTo>
                    <a:pt x="0" y="83309"/>
                  </a:lnTo>
                  <a:lnTo>
                    <a:pt x="4987" y="84294"/>
                  </a:lnTo>
                  <a:cubicBezTo>
                    <a:pt x="10869" y="84294"/>
                    <a:pt x="17008" y="82756"/>
                    <a:pt x="21100" y="80707"/>
                  </a:cubicBezTo>
                  <a:cubicBezTo>
                    <a:pt x="24425" y="78913"/>
                    <a:pt x="25448" y="77120"/>
                    <a:pt x="25448" y="73533"/>
                  </a:cubicBezTo>
                  <a:lnTo>
                    <a:pt x="25448" y="24596"/>
                  </a:lnTo>
                  <a:cubicBezTo>
                    <a:pt x="25448" y="20753"/>
                    <a:pt x="24681" y="19728"/>
                    <a:pt x="21867" y="17679"/>
                  </a:cubicBezTo>
                  <a:cubicBezTo>
                    <a:pt x="18031" y="15117"/>
                    <a:pt x="12148" y="13579"/>
                    <a:pt x="5499" y="13579"/>
                  </a:cubicBezTo>
                  <a:lnTo>
                    <a:pt x="0" y="14581"/>
                  </a:lnTo>
                  <a:lnTo>
                    <a:pt x="0" y="655"/>
                  </a:lnTo>
                  <a:lnTo>
                    <a:pt x="3453"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8" name="Shape 56"/>
            <p:cNvSpPr/>
            <p:nvPr/>
          </p:nvSpPr>
          <p:spPr>
            <a:xfrm>
              <a:off x="1322781" y="752492"/>
              <a:ext cx="46037" cy="100855"/>
            </a:xfrm>
            <a:custGeom>
              <a:avLst/>
              <a:gdLst/>
              <a:ahLst/>
              <a:cxnLst/>
              <a:rect l="0" t="0" r="0" b="0"/>
              <a:pathLst>
                <a:path w="46037" h="100855">
                  <a:moveTo>
                    <a:pt x="46037" y="0"/>
                  </a:moveTo>
                  <a:lnTo>
                    <a:pt x="46037" y="13323"/>
                  </a:lnTo>
                  <a:cubicBezTo>
                    <a:pt x="27622" y="13323"/>
                    <a:pt x="18671" y="25365"/>
                    <a:pt x="18671" y="50730"/>
                  </a:cubicBezTo>
                  <a:cubicBezTo>
                    <a:pt x="18671" y="64821"/>
                    <a:pt x="20717" y="72764"/>
                    <a:pt x="26343" y="79425"/>
                  </a:cubicBezTo>
                  <a:cubicBezTo>
                    <a:pt x="30691" y="84806"/>
                    <a:pt x="37597" y="87624"/>
                    <a:pt x="46037" y="87624"/>
                  </a:cubicBezTo>
                  <a:lnTo>
                    <a:pt x="46037" y="100855"/>
                  </a:lnTo>
                  <a:lnTo>
                    <a:pt x="27082" y="97456"/>
                  </a:lnTo>
                  <a:cubicBezTo>
                    <a:pt x="9927" y="90587"/>
                    <a:pt x="0" y="73917"/>
                    <a:pt x="0" y="50474"/>
                  </a:cubicBezTo>
                  <a:cubicBezTo>
                    <a:pt x="0" y="19216"/>
                    <a:pt x="17392" y="0"/>
                    <a:pt x="46037"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9" name="Shape 57"/>
            <p:cNvSpPr/>
            <p:nvPr/>
          </p:nvSpPr>
          <p:spPr>
            <a:xfrm>
              <a:off x="1368818" y="752492"/>
              <a:ext cx="46037" cy="100947"/>
            </a:xfrm>
            <a:custGeom>
              <a:avLst/>
              <a:gdLst/>
              <a:ahLst/>
              <a:cxnLst/>
              <a:rect l="0" t="0" r="0" b="0"/>
              <a:pathLst>
                <a:path w="46037" h="100947">
                  <a:moveTo>
                    <a:pt x="0" y="0"/>
                  </a:moveTo>
                  <a:cubicBezTo>
                    <a:pt x="28901" y="0"/>
                    <a:pt x="46037" y="18960"/>
                    <a:pt x="46037" y="50474"/>
                  </a:cubicBezTo>
                  <a:cubicBezTo>
                    <a:pt x="46037" y="81731"/>
                    <a:pt x="28645" y="100947"/>
                    <a:pt x="512" y="100947"/>
                  </a:cubicBezTo>
                  <a:lnTo>
                    <a:pt x="0" y="100855"/>
                  </a:lnTo>
                  <a:lnTo>
                    <a:pt x="0" y="87624"/>
                  </a:lnTo>
                  <a:cubicBezTo>
                    <a:pt x="18159" y="87624"/>
                    <a:pt x="27366" y="75326"/>
                    <a:pt x="27366" y="50474"/>
                  </a:cubicBezTo>
                  <a:cubicBezTo>
                    <a:pt x="27366" y="25365"/>
                    <a:pt x="18159" y="13323"/>
                    <a:pt x="0" y="13323"/>
                  </a:cubicBez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70" name="Shape 58"/>
            <p:cNvSpPr/>
            <p:nvPr/>
          </p:nvSpPr>
          <p:spPr>
            <a:xfrm>
              <a:off x="1418691" y="754029"/>
              <a:ext cx="86447" cy="97616"/>
            </a:xfrm>
            <a:custGeom>
              <a:avLst/>
              <a:gdLst/>
              <a:ahLst/>
              <a:cxnLst/>
              <a:rect l="0" t="0" r="0" b="0"/>
              <a:pathLst>
                <a:path w="86447" h="97616">
                  <a:moveTo>
                    <a:pt x="4348" y="0"/>
                  </a:moveTo>
                  <a:lnTo>
                    <a:pt x="16368" y="0"/>
                  </a:lnTo>
                  <a:cubicBezTo>
                    <a:pt x="17647" y="0"/>
                    <a:pt x="18671" y="769"/>
                    <a:pt x="18926" y="2050"/>
                  </a:cubicBezTo>
                  <a:lnTo>
                    <a:pt x="44758" y="80194"/>
                  </a:lnTo>
                  <a:lnTo>
                    <a:pt x="70334" y="2050"/>
                  </a:lnTo>
                  <a:cubicBezTo>
                    <a:pt x="70845" y="769"/>
                    <a:pt x="71868" y="0"/>
                    <a:pt x="73147" y="0"/>
                  </a:cubicBezTo>
                  <a:lnTo>
                    <a:pt x="83122" y="0"/>
                  </a:lnTo>
                  <a:cubicBezTo>
                    <a:pt x="85168" y="0"/>
                    <a:pt x="86447" y="769"/>
                    <a:pt x="86447" y="2562"/>
                  </a:cubicBezTo>
                  <a:cubicBezTo>
                    <a:pt x="86447" y="3075"/>
                    <a:pt x="86191" y="3843"/>
                    <a:pt x="85679" y="5380"/>
                  </a:cubicBezTo>
                  <a:lnTo>
                    <a:pt x="56523" y="88649"/>
                  </a:lnTo>
                  <a:cubicBezTo>
                    <a:pt x="55756" y="90955"/>
                    <a:pt x="54988" y="93517"/>
                    <a:pt x="54221" y="94798"/>
                  </a:cubicBezTo>
                  <a:cubicBezTo>
                    <a:pt x="52942" y="97104"/>
                    <a:pt x="51663" y="97616"/>
                    <a:pt x="47315" y="97616"/>
                  </a:cubicBezTo>
                  <a:lnTo>
                    <a:pt x="39131" y="97616"/>
                  </a:lnTo>
                  <a:cubicBezTo>
                    <a:pt x="33760" y="97616"/>
                    <a:pt x="32481" y="96848"/>
                    <a:pt x="30691" y="91980"/>
                  </a:cubicBezTo>
                  <a:lnTo>
                    <a:pt x="29668" y="89161"/>
                  </a:lnTo>
                  <a:lnTo>
                    <a:pt x="512" y="5380"/>
                  </a:lnTo>
                  <a:cubicBezTo>
                    <a:pt x="0" y="4356"/>
                    <a:pt x="0" y="3587"/>
                    <a:pt x="0" y="2818"/>
                  </a:cubicBezTo>
                  <a:cubicBezTo>
                    <a:pt x="0" y="769"/>
                    <a:pt x="1279" y="0"/>
                    <a:pt x="4348"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71" name="Shape 59"/>
            <p:cNvSpPr/>
            <p:nvPr/>
          </p:nvSpPr>
          <p:spPr>
            <a:xfrm>
              <a:off x="1502323" y="825768"/>
              <a:ext cx="27367" cy="25877"/>
            </a:xfrm>
            <a:custGeom>
              <a:avLst/>
              <a:gdLst/>
              <a:ahLst/>
              <a:cxnLst/>
              <a:rect l="0" t="0" r="0" b="0"/>
              <a:pathLst>
                <a:path w="27367" h="25877">
                  <a:moveTo>
                    <a:pt x="13811" y="0"/>
                  </a:moveTo>
                  <a:cubicBezTo>
                    <a:pt x="23530" y="0"/>
                    <a:pt x="27367" y="3843"/>
                    <a:pt x="27367" y="13323"/>
                  </a:cubicBezTo>
                  <a:cubicBezTo>
                    <a:pt x="27367" y="22290"/>
                    <a:pt x="23274" y="25877"/>
                    <a:pt x="13555" y="25877"/>
                  </a:cubicBezTo>
                  <a:cubicBezTo>
                    <a:pt x="4092" y="25877"/>
                    <a:pt x="0" y="22034"/>
                    <a:pt x="0" y="12811"/>
                  </a:cubicBezTo>
                  <a:cubicBezTo>
                    <a:pt x="0" y="3843"/>
                    <a:pt x="4348" y="0"/>
                    <a:pt x="1381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72" name="Shape 60"/>
            <p:cNvSpPr/>
            <p:nvPr/>
          </p:nvSpPr>
          <p:spPr>
            <a:xfrm>
              <a:off x="1544779" y="754029"/>
              <a:ext cx="79029" cy="97616"/>
            </a:xfrm>
            <a:custGeom>
              <a:avLst/>
              <a:gdLst/>
              <a:ahLst/>
              <a:cxnLst/>
              <a:rect l="0" t="0" r="0" b="0"/>
              <a:pathLst>
                <a:path w="79029" h="97616">
                  <a:moveTo>
                    <a:pt x="3069" y="0"/>
                  </a:moveTo>
                  <a:lnTo>
                    <a:pt x="15090" y="0"/>
                  </a:lnTo>
                  <a:cubicBezTo>
                    <a:pt x="16880" y="0"/>
                    <a:pt x="18159" y="1537"/>
                    <a:pt x="18159" y="3075"/>
                  </a:cubicBezTo>
                  <a:lnTo>
                    <a:pt x="18159" y="62259"/>
                  </a:lnTo>
                  <a:cubicBezTo>
                    <a:pt x="18159" y="70970"/>
                    <a:pt x="19949" y="76863"/>
                    <a:pt x="24297" y="79682"/>
                  </a:cubicBezTo>
                  <a:cubicBezTo>
                    <a:pt x="28389" y="82756"/>
                    <a:pt x="33760" y="84294"/>
                    <a:pt x="39898" y="84294"/>
                  </a:cubicBezTo>
                  <a:cubicBezTo>
                    <a:pt x="43479" y="84294"/>
                    <a:pt x="47827" y="83781"/>
                    <a:pt x="51919" y="82500"/>
                  </a:cubicBezTo>
                  <a:cubicBezTo>
                    <a:pt x="58824" y="80707"/>
                    <a:pt x="61126" y="78401"/>
                    <a:pt x="61126" y="73276"/>
                  </a:cubicBezTo>
                  <a:lnTo>
                    <a:pt x="61126" y="3075"/>
                  </a:lnTo>
                  <a:cubicBezTo>
                    <a:pt x="61126" y="1537"/>
                    <a:pt x="62405" y="0"/>
                    <a:pt x="63940" y="0"/>
                  </a:cubicBezTo>
                  <a:lnTo>
                    <a:pt x="76216" y="0"/>
                  </a:lnTo>
                  <a:cubicBezTo>
                    <a:pt x="77751" y="0"/>
                    <a:pt x="79029" y="1537"/>
                    <a:pt x="79029" y="3075"/>
                  </a:cubicBezTo>
                  <a:lnTo>
                    <a:pt x="79029" y="93261"/>
                  </a:lnTo>
                  <a:cubicBezTo>
                    <a:pt x="79029" y="94798"/>
                    <a:pt x="77751" y="96335"/>
                    <a:pt x="76216" y="96335"/>
                  </a:cubicBezTo>
                  <a:lnTo>
                    <a:pt x="65730" y="96335"/>
                  </a:lnTo>
                  <a:cubicBezTo>
                    <a:pt x="64195" y="96335"/>
                    <a:pt x="62917" y="95054"/>
                    <a:pt x="62917" y="93261"/>
                  </a:cubicBezTo>
                  <a:lnTo>
                    <a:pt x="62917" y="91467"/>
                  </a:lnTo>
                  <a:cubicBezTo>
                    <a:pt x="60615" y="91467"/>
                    <a:pt x="59336" y="91724"/>
                    <a:pt x="57290" y="92492"/>
                  </a:cubicBezTo>
                  <a:lnTo>
                    <a:pt x="51663" y="94798"/>
                  </a:lnTo>
                  <a:cubicBezTo>
                    <a:pt x="45269" y="97104"/>
                    <a:pt x="40154" y="97616"/>
                    <a:pt x="33249" y="97616"/>
                  </a:cubicBezTo>
                  <a:cubicBezTo>
                    <a:pt x="12532" y="97616"/>
                    <a:pt x="0" y="86599"/>
                    <a:pt x="0" y="67896"/>
                  </a:cubicBezTo>
                  <a:lnTo>
                    <a:pt x="0" y="3075"/>
                  </a:lnTo>
                  <a:cubicBezTo>
                    <a:pt x="0" y="1537"/>
                    <a:pt x="1534" y="0"/>
                    <a:pt x="3069"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73" name="Shape 61"/>
            <p:cNvSpPr/>
            <p:nvPr/>
          </p:nvSpPr>
          <p:spPr>
            <a:xfrm>
              <a:off x="1645292" y="715854"/>
              <a:ext cx="75449" cy="134511"/>
            </a:xfrm>
            <a:custGeom>
              <a:avLst/>
              <a:gdLst/>
              <a:ahLst/>
              <a:cxnLst/>
              <a:rect l="0" t="0" r="0" b="0"/>
              <a:pathLst>
                <a:path w="75449" h="134511">
                  <a:moveTo>
                    <a:pt x="3069" y="0"/>
                  </a:moveTo>
                  <a:lnTo>
                    <a:pt x="15857" y="0"/>
                  </a:lnTo>
                  <a:cubicBezTo>
                    <a:pt x="17647" y="0"/>
                    <a:pt x="18926" y="1281"/>
                    <a:pt x="18926" y="3075"/>
                  </a:cubicBezTo>
                  <a:lnTo>
                    <a:pt x="18926" y="76351"/>
                  </a:lnTo>
                  <a:lnTo>
                    <a:pt x="19693" y="76351"/>
                  </a:lnTo>
                  <a:cubicBezTo>
                    <a:pt x="20205" y="76351"/>
                    <a:pt x="20972" y="75582"/>
                    <a:pt x="21739" y="75070"/>
                  </a:cubicBezTo>
                  <a:lnTo>
                    <a:pt x="56267" y="40225"/>
                  </a:lnTo>
                  <a:cubicBezTo>
                    <a:pt x="57802" y="38432"/>
                    <a:pt x="58057" y="38175"/>
                    <a:pt x="60103" y="38175"/>
                  </a:cubicBezTo>
                  <a:lnTo>
                    <a:pt x="71357" y="38175"/>
                  </a:lnTo>
                  <a:cubicBezTo>
                    <a:pt x="73403" y="38175"/>
                    <a:pt x="74426" y="39200"/>
                    <a:pt x="74426" y="40481"/>
                  </a:cubicBezTo>
                  <a:cubicBezTo>
                    <a:pt x="74426" y="41762"/>
                    <a:pt x="73914" y="42787"/>
                    <a:pt x="72380" y="44325"/>
                  </a:cubicBezTo>
                  <a:lnTo>
                    <a:pt x="35806" y="80706"/>
                  </a:lnTo>
                  <a:lnTo>
                    <a:pt x="73659" y="128362"/>
                  </a:lnTo>
                  <a:cubicBezTo>
                    <a:pt x="74937" y="129899"/>
                    <a:pt x="75449" y="130924"/>
                    <a:pt x="75449" y="131949"/>
                  </a:cubicBezTo>
                  <a:cubicBezTo>
                    <a:pt x="75449" y="133486"/>
                    <a:pt x="74170" y="134511"/>
                    <a:pt x="71868" y="134511"/>
                  </a:cubicBezTo>
                  <a:lnTo>
                    <a:pt x="58313" y="134511"/>
                  </a:lnTo>
                  <a:cubicBezTo>
                    <a:pt x="55756" y="134511"/>
                    <a:pt x="54732" y="133742"/>
                    <a:pt x="52942" y="131436"/>
                  </a:cubicBezTo>
                  <a:lnTo>
                    <a:pt x="22507" y="90442"/>
                  </a:lnTo>
                  <a:cubicBezTo>
                    <a:pt x="21228" y="88649"/>
                    <a:pt x="20972" y="88649"/>
                    <a:pt x="19438" y="88649"/>
                  </a:cubicBezTo>
                  <a:lnTo>
                    <a:pt x="18926" y="88649"/>
                  </a:lnTo>
                  <a:lnTo>
                    <a:pt x="18926" y="131436"/>
                  </a:lnTo>
                  <a:cubicBezTo>
                    <a:pt x="18926" y="132973"/>
                    <a:pt x="17647" y="134511"/>
                    <a:pt x="15857" y="134511"/>
                  </a:cubicBezTo>
                  <a:lnTo>
                    <a:pt x="3069" y="134511"/>
                  </a:lnTo>
                  <a:cubicBezTo>
                    <a:pt x="1534" y="134511"/>
                    <a:pt x="0" y="132973"/>
                    <a:pt x="0" y="131436"/>
                  </a:cubicBezTo>
                  <a:lnTo>
                    <a:pt x="0" y="3075"/>
                  </a:lnTo>
                  <a:cubicBezTo>
                    <a:pt x="0" y="1281"/>
                    <a:pt x="1534" y="0"/>
                    <a:pt x="3069"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74" name="Shape 62"/>
            <p:cNvSpPr/>
            <p:nvPr/>
          </p:nvSpPr>
          <p:spPr>
            <a:xfrm>
              <a:off x="1737117" y="302329"/>
              <a:ext cx="84912" cy="140147"/>
            </a:xfrm>
            <a:custGeom>
              <a:avLst/>
              <a:gdLst/>
              <a:ahLst/>
              <a:cxnLst/>
              <a:rect l="0" t="0" r="0" b="0"/>
              <a:pathLst>
                <a:path w="84912" h="140147">
                  <a:moveTo>
                    <a:pt x="47572" y="0"/>
                  </a:moveTo>
                  <a:cubicBezTo>
                    <a:pt x="57546" y="0"/>
                    <a:pt x="65730" y="2050"/>
                    <a:pt x="75193" y="5893"/>
                  </a:cubicBezTo>
                  <a:cubicBezTo>
                    <a:pt x="80052" y="7943"/>
                    <a:pt x="82610" y="10505"/>
                    <a:pt x="82099" y="14348"/>
                  </a:cubicBezTo>
                  <a:lnTo>
                    <a:pt x="82099" y="26390"/>
                  </a:lnTo>
                  <a:cubicBezTo>
                    <a:pt x="82099" y="29208"/>
                    <a:pt x="80564" y="32283"/>
                    <a:pt x="77495" y="32283"/>
                  </a:cubicBezTo>
                  <a:cubicBezTo>
                    <a:pt x="75449" y="32283"/>
                    <a:pt x="74170" y="31514"/>
                    <a:pt x="72124" y="30233"/>
                  </a:cubicBezTo>
                  <a:cubicBezTo>
                    <a:pt x="61638" y="24084"/>
                    <a:pt x="56267" y="22290"/>
                    <a:pt x="47316" y="22290"/>
                  </a:cubicBezTo>
                  <a:cubicBezTo>
                    <a:pt x="35806" y="22547"/>
                    <a:pt x="30947" y="26646"/>
                    <a:pt x="30947" y="35613"/>
                  </a:cubicBezTo>
                  <a:cubicBezTo>
                    <a:pt x="30947" y="39969"/>
                    <a:pt x="32481" y="43556"/>
                    <a:pt x="35295" y="46118"/>
                  </a:cubicBezTo>
                  <a:cubicBezTo>
                    <a:pt x="37341" y="48168"/>
                    <a:pt x="40666" y="50217"/>
                    <a:pt x="47060" y="53804"/>
                  </a:cubicBezTo>
                  <a:lnTo>
                    <a:pt x="57035" y="59697"/>
                  </a:lnTo>
                  <a:cubicBezTo>
                    <a:pt x="67776" y="66102"/>
                    <a:pt x="72892" y="69946"/>
                    <a:pt x="76984" y="75070"/>
                  </a:cubicBezTo>
                  <a:cubicBezTo>
                    <a:pt x="81843" y="81731"/>
                    <a:pt x="84912" y="90955"/>
                    <a:pt x="84912" y="99922"/>
                  </a:cubicBezTo>
                  <a:cubicBezTo>
                    <a:pt x="84912" y="111964"/>
                    <a:pt x="80308" y="122213"/>
                    <a:pt x="72124" y="129387"/>
                  </a:cubicBezTo>
                  <a:cubicBezTo>
                    <a:pt x="63940" y="136304"/>
                    <a:pt x="52431" y="140147"/>
                    <a:pt x="38620" y="140147"/>
                  </a:cubicBezTo>
                  <a:cubicBezTo>
                    <a:pt x="27878" y="140147"/>
                    <a:pt x="18415" y="138354"/>
                    <a:pt x="7929" y="134255"/>
                  </a:cubicBezTo>
                  <a:cubicBezTo>
                    <a:pt x="2558" y="132461"/>
                    <a:pt x="0" y="129899"/>
                    <a:pt x="512" y="125543"/>
                  </a:cubicBezTo>
                  <a:lnTo>
                    <a:pt x="512" y="114014"/>
                  </a:lnTo>
                  <a:cubicBezTo>
                    <a:pt x="512" y="112477"/>
                    <a:pt x="767" y="110939"/>
                    <a:pt x="1534" y="109915"/>
                  </a:cubicBezTo>
                  <a:cubicBezTo>
                    <a:pt x="2302" y="108633"/>
                    <a:pt x="3837" y="107865"/>
                    <a:pt x="5371" y="107865"/>
                  </a:cubicBezTo>
                  <a:cubicBezTo>
                    <a:pt x="6905" y="107865"/>
                    <a:pt x="8440" y="108377"/>
                    <a:pt x="9975" y="109658"/>
                  </a:cubicBezTo>
                  <a:cubicBezTo>
                    <a:pt x="19949" y="115551"/>
                    <a:pt x="28645" y="117857"/>
                    <a:pt x="37341" y="117857"/>
                  </a:cubicBezTo>
                  <a:cubicBezTo>
                    <a:pt x="50385" y="117857"/>
                    <a:pt x="56779" y="112477"/>
                    <a:pt x="57035" y="102997"/>
                  </a:cubicBezTo>
                  <a:cubicBezTo>
                    <a:pt x="56779" y="96335"/>
                    <a:pt x="53709" y="91724"/>
                    <a:pt x="46293" y="87624"/>
                  </a:cubicBezTo>
                  <a:lnTo>
                    <a:pt x="38875" y="83269"/>
                  </a:lnTo>
                  <a:lnTo>
                    <a:pt x="30435" y="78401"/>
                  </a:lnTo>
                  <a:cubicBezTo>
                    <a:pt x="20461" y="72764"/>
                    <a:pt x="16369" y="69689"/>
                    <a:pt x="12021" y="65078"/>
                  </a:cubicBezTo>
                  <a:cubicBezTo>
                    <a:pt x="5883" y="58929"/>
                    <a:pt x="3069" y="50217"/>
                    <a:pt x="3069" y="39969"/>
                  </a:cubicBezTo>
                  <a:cubicBezTo>
                    <a:pt x="3069" y="27671"/>
                    <a:pt x="7161" y="17679"/>
                    <a:pt x="15090" y="10761"/>
                  </a:cubicBezTo>
                  <a:cubicBezTo>
                    <a:pt x="22763" y="3843"/>
                    <a:pt x="34016" y="0"/>
                    <a:pt x="4757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grpSp>
      <p:pic>
        <p:nvPicPr>
          <p:cNvPr id="2050" name="Picture 2" descr="DfE publish updated guidance on the PE and Sport Premium | North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4758" y="3525527"/>
            <a:ext cx="3390699" cy="2006164"/>
          </a:xfrm>
          <a:prstGeom prst="rect">
            <a:avLst/>
          </a:prstGeom>
          <a:noFill/>
          <a:extLst>
            <a:ext uri="{909E8E84-426E-40DD-AFC4-6F175D3DCCD1}">
              <a14:hiddenFill xmlns:a14="http://schemas.microsoft.com/office/drawing/2010/main">
                <a:solidFill>
                  <a:srgbClr val="FFFFFF"/>
                </a:solidFill>
              </a14:hiddenFill>
            </a:ext>
          </a:extLst>
        </p:spPr>
      </p:pic>
      <p:pic>
        <p:nvPicPr>
          <p:cNvPr id="75" name="Picture 74"/>
          <p:cNvPicPr>
            <a:picLocks noChangeAspect="1"/>
          </p:cNvPicPr>
          <p:nvPr/>
        </p:nvPicPr>
        <p:blipFill>
          <a:blip r:embed="rId5"/>
          <a:stretch>
            <a:fillRect/>
          </a:stretch>
        </p:blipFill>
        <p:spPr>
          <a:xfrm>
            <a:off x="8546300" y="4052759"/>
            <a:ext cx="3046867" cy="1580460"/>
          </a:xfrm>
          <a:prstGeom prst="rect">
            <a:avLst/>
          </a:prstGeom>
        </p:spPr>
      </p:pic>
      <p:pic>
        <p:nvPicPr>
          <p:cNvPr id="76" name="Picture 75"/>
          <p:cNvPicPr>
            <a:picLocks noChangeAspect="1"/>
          </p:cNvPicPr>
          <p:nvPr/>
        </p:nvPicPr>
        <p:blipFill>
          <a:blip r:embed="rId6"/>
          <a:stretch>
            <a:fillRect/>
          </a:stretch>
        </p:blipFill>
        <p:spPr>
          <a:xfrm>
            <a:off x="8343740" y="2531516"/>
            <a:ext cx="3403500" cy="1313248"/>
          </a:xfrm>
          <a:prstGeom prst="rect">
            <a:avLst/>
          </a:prstGeom>
        </p:spPr>
      </p:pic>
    </p:spTree>
    <p:extLst>
      <p:ext uri="{BB962C8B-B14F-4D97-AF65-F5344CB8AC3E}">
        <p14:creationId xmlns:p14="http://schemas.microsoft.com/office/powerpoint/2010/main" val="1037585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Staff </a:t>
            </a:r>
            <a:br>
              <a:rPr lang="en-GB"/>
            </a:br>
            <a:r>
              <a:rPr lang="en-GB">
                <a:solidFill>
                  <a:srgbClr val="FF0000"/>
                </a:solidFill>
              </a:rPr>
              <a:t>Year 1 Holly</a:t>
            </a:r>
          </a:p>
        </p:txBody>
      </p:sp>
      <p:sp>
        <p:nvSpPr>
          <p:cNvPr id="4" name="Text Placeholder 3"/>
          <p:cNvSpPr>
            <a:spLocks noGrp="1"/>
          </p:cNvSpPr>
          <p:nvPr>
            <p:ph type="body" idx="1"/>
          </p:nvPr>
        </p:nvSpPr>
        <p:spPr>
          <a:xfrm>
            <a:off x="137277" y="3110984"/>
            <a:ext cx="6389668" cy="1129004"/>
          </a:xfrm>
        </p:spPr>
        <p:txBody>
          <a:bodyPr>
            <a:normAutofit/>
          </a:bodyPr>
          <a:lstStyle/>
          <a:p>
            <a:r>
              <a:rPr lang="en-GB" b="0" dirty="0">
                <a:latin typeface="Kinetic Letters Joined" pitchFamily="50" charset="0"/>
              </a:rPr>
              <a:t>For babies and young children, food can be a choking hazard, especially when they do not chew their food well or they try to swallow it whole. </a:t>
            </a:r>
          </a:p>
          <a:p>
            <a:endParaRPr lang="en-GB" sz="4000" dirty="0">
              <a:latin typeface="Kinetic Letters Unjoined" panose="00000500000000000000" pitchFamily="50" charset="0"/>
            </a:endParaRPr>
          </a:p>
        </p:txBody>
      </p:sp>
      <p:sp>
        <p:nvSpPr>
          <p:cNvPr id="10" name="Rectangle 9"/>
          <p:cNvSpPr/>
          <p:nvPr/>
        </p:nvSpPr>
        <p:spPr>
          <a:xfrm>
            <a:off x="7209" y="-81531"/>
            <a:ext cx="12185821" cy="1766888"/>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Barford Primary (@BarfordPrimary) / X"/>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44500" y1="45750" x2="32000" y2="18250"/>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0320797" y="-85725"/>
            <a:ext cx="1824109" cy="182410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54028" y="159860"/>
            <a:ext cx="7992272" cy="923330"/>
          </a:xfrm>
          <a:prstGeom prst="rect">
            <a:avLst/>
          </a:prstGeom>
          <a:noFill/>
        </p:spPr>
        <p:txBody>
          <a:bodyPr wrap="square" lIns="91440" tIns="45720" rIns="91440" bIns="45720" anchor="t">
            <a:spAutoFit/>
          </a:bodyPr>
          <a:lstStyle/>
          <a:p>
            <a:pPr algn="ctr"/>
            <a:r>
              <a:rPr lang="en-US" sz="5400" b="0" cap="none" spc="0" dirty="0" smtClean="0">
                <a:ln w="0"/>
                <a:solidFill>
                  <a:schemeClr val="bg1"/>
                </a:solidFill>
                <a:effectLst>
                  <a:outerShdw blurRad="38100" dist="19050" dir="2700000" algn="tl" rotWithShape="0">
                    <a:schemeClr val="dk1">
                      <a:alpha val="40000"/>
                    </a:schemeClr>
                  </a:outerShdw>
                </a:effectLst>
                <a:latin typeface="Kinetic Letters Unjoined" panose="00000500000000000000" pitchFamily="50" charset="0"/>
              </a:rPr>
              <a:t>The first part – food serving safety </a:t>
            </a:r>
            <a:endParaRPr lang="en-US" sz="4000" b="1" cap="none" spc="0" dirty="0">
              <a:ln w="0"/>
              <a:solidFill>
                <a:schemeClr val="bg1"/>
              </a:solidFill>
              <a:effectLst>
                <a:outerShdw blurRad="38100" dist="19050" dir="2700000" algn="tl" rotWithShape="0">
                  <a:prstClr val="black">
                    <a:alpha val="40000"/>
                  </a:prstClr>
                </a:outerShdw>
              </a:effectLst>
              <a:latin typeface="Kinetic Letters Unjoined" panose="00000500000000000000" pitchFamily="50" charset="0"/>
            </a:endParaRPr>
          </a:p>
        </p:txBody>
      </p:sp>
      <p:pic>
        <p:nvPicPr>
          <p:cNvPr id="5" name="Picture 4"/>
          <p:cNvPicPr>
            <a:picLocks noChangeAspect="1"/>
          </p:cNvPicPr>
          <p:nvPr/>
        </p:nvPicPr>
        <p:blipFill>
          <a:blip r:embed="rId4"/>
          <a:stretch>
            <a:fillRect/>
          </a:stretch>
        </p:blipFill>
        <p:spPr>
          <a:xfrm>
            <a:off x="8803787" y="1796291"/>
            <a:ext cx="3207878" cy="3745579"/>
          </a:xfrm>
          <a:prstGeom prst="rect">
            <a:avLst/>
          </a:prstGeom>
        </p:spPr>
      </p:pic>
      <p:sp>
        <p:nvSpPr>
          <p:cNvPr id="6" name="Rectangular Callout 5"/>
          <p:cNvSpPr/>
          <p:nvPr/>
        </p:nvSpPr>
        <p:spPr>
          <a:xfrm>
            <a:off x="6434622" y="1847212"/>
            <a:ext cx="2202025" cy="1404109"/>
          </a:xfrm>
          <a:prstGeom prst="wedgeRectCallout">
            <a:avLst>
              <a:gd name="adj1" fmla="val 46540"/>
              <a:gd name="adj2" fmla="val 7246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r>
              <a:rPr lang="en-GB" dirty="0" smtClean="0">
                <a:solidFill>
                  <a:schemeClr val="tx1"/>
                </a:solidFill>
                <a:latin typeface="Kinetic Letters Joined" pitchFamily="50" charset="0"/>
              </a:rPr>
              <a:t>Who is this publication for? It may be useful to share with parents </a:t>
            </a:r>
            <a:r>
              <a:rPr lang="en-GB" dirty="0">
                <a:solidFill>
                  <a:schemeClr val="tx1"/>
                </a:solidFill>
                <a:latin typeface="Kinetic Letters Joined" pitchFamily="50" charset="0"/>
              </a:rPr>
              <a:t>and/or carers to help them with providing healthy, balanced and nutritious </a:t>
            </a:r>
            <a:r>
              <a:rPr lang="en-GB" dirty="0" smtClean="0">
                <a:solidFill>
                  <a:schemeClr val="tx1"/>
                </a:solidFill>
                <a:latin typeface="Kinetic Letters Joined" pitchFamily="50" charset="0"/>
              </a:rPr>
              <a:t>food. </a:t>
            </a:r>
            <a:endParaRPr lang="en-GB" dirty="0">
              <a:solidFill>
                <a:schemeClr val="tx1"/>
              </a:solidFill>
              <a:latin typeface="Kinetic Letters Joined" pitchFamily="50" charset="0"/>
            </a:endParaRPr>
          </a:p>
        </p:txBody>
      </p:sp>
      <p:grpSp>
        <p:nvGrpSpPr>
          <p:cNvPr id="14" name="Group 13"/>
          <p:cNvGrpSpPr/>
          <p:nvPr/>
        </p:nvGrpSpPr>
        <p:grpSpPr>
          <a:xfrm>
            <a:off x="8356110" y="343602"/>
            <a:ext cx="1821807" cy="889634"/>
            <a:chOff x="0" y="0"/>
            <a:chExt cx="1822029" cy="890016"/>
          </a:xfrm>
        </p:grpSpPr>
        <p:sp>
          <p:nvSpPr>
            <p:cNvPr id="15" name="Shape 9"/>
            <p:cNvSpPr/>
            <p:nvPr/>
          </p:nvSpPr>
          <p:spPr>
            <a:xfrm>
              <a:off x="832503" y="59441"/>
              <a:ext cx="98979" cy="179860"/>
            </a:xfrm>
            <a:custGeom>
              <a:avLst/>
              <a:gdLst/>
              <a:ahLst/>
              <a:cxnLst/>
              <a:rect l="0" t="0" r="0" b="0"/>
              <a:pathLst>
                <a:path w="98979" h="179860">
                  <a:moveTo>
                    <a:pt x="4859" y="0"/>
                  </a:moveTo>
                  <a:lnTo>
                    <a:pt x="94119" y="0"/>
                  </a:lnTo>
                  <a:cubicBezTo>
                    <a:pt x="96932" y="0"/>
                    <a:pt x="98979" y="2306"/>
                    <a:pt x="98979" y="4868"/>
                  </a:cubicBezTo>
                  <a:lnTo>
                    <a:pt x="98979" y="18191"/>
                  </a:lnTo>
                  <a:cubicBezTo>
                    <a:pt x="98979" y="21009"/>
                    <a:pt x="96677" y="22803"/>
                    <a:pt x="94119" y="22803"/>
                  </a:cubicBezTo>
                  <a:lnTo>
                    <a:pt x="28901" y="22803"/>
                  </a:lnTo>
                  <a:lnTo>
                    <a:pt x="28901" y="73276"/>
                  </a:lnTo>
                  <a:lnTo>
                    <a:pt x="81076" y="73276"/>
                  </a:lnTo>
                  <a:cubicBezTo>
                    <a:pt x="83889" y="73276"/>
                    <a:pt x="85935" y="75326"/>
                    <a:pt x="85935" y="77888"/>
                  </a:cubicBezTo>
                  <a:lnTo>
                    <a:pt x="85935" y="90955"/>
                  </a:lnTo>
                  <a:cubicBezTo>
                    <a:pt x="85935" y="93517"/>
                    <a:pt x="83889" y="95823"/>
                    <a:pt x="81076" y="95823"/>
                  </a:cubicBezTo>
                  <a:lnTo>
                    <a:pt x="28901" y="95823"/>
                  </a:lnTo>
                  <a:lnTo>
                    <a:pt x="28901" y="174992"/>
                  </a:lnTo>
                  <a:cubicBezTo>
                    <a:pt x="28901" y="177810"/>
                    <a:pt x="26855" y="179860"/>
                    <a:pt x="24041" y="179860"/>
                  </a:cubicBezTo>
                  <a:lnTo>
                    <a:pt x="4859" y="179860"/>
                  </a:lnTo>
                  <a:cubicBezTo>
                    <a:pt x="2046" y="179860"/>
                    <a:pt x="0" y="177810"/>
                    <a:pt x="0" y="174992"/>
                  </a:cubicBezTo>
                  <a:lnTo>
                    <a:pt x="0" y="4868"/>
                  </a:lnTo>
                  <a:cubicBezTo>
                    <a:pt x="0" y="2306"/>
                    <a:pt x="2046" y="0"/>
                    <a:pt x="4859"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18" name="Shape 10"/>
            <p:cNvSpPr/>
            <p:nvPr/>
          </p:nvSpPr>
          <p:spPr>
            <a:xfrm>
              <a:off x="930202" y="101203"/>
              <a:ext cx="63812" cy="142590"/>
            </a:xfrm>
            <a:custGeom>
              <a:avLst/>
              <a:gdLst/>
              <a:ahLst/>
              <a:cxnLst/>
              <a:rect l="0" t="0" r="0" b="0"/>
              <a:pathLst>
                <a:path w="63812" h="142590">
                  <a:moveTo>
                    <a:pt x="63684" y="0"/>
                  </a:moveTo>
                  <a:lnTo>
                    <a:pt x="63812" y="23"/>
                  </a:lnTo>
                  <a:lnTo>
                    <a:pt x="63812" y="22059"/>
                  </a:lnTo>
                  <a:lnTo>
                    <a:pt x="63684" y="22034"/>
                  </a:lnTo>
                  <a:cubicBezTo>
                    <a:pt x="40154" y="22290"/>
                    <a:pt x="29413" y="36638"/>
                    <a:pt x="28901" y="71483"/>
                  </a:cubicBezTo>
                  <a:cubicBezTo>
                    <a:pt x="28901" y="90955"/>
                    <a:pt x="31714" y="101203"/>
                    <a:pt x="38876" y="109915"/>
                  </a:cubicBezTo>
                  <a:cubicBezTo>
                    <a:pt x="41561" y="113245"/>
                    <a:pt x="45078" y="115871"/>
                    <a:pt x="49298" y="117665"/>
                  </a:cubicBezTo>
                  <a:lnTo>
                    <a:pt x="63812" y="120395"/>
                  </a:lnTo>
                  <a:lnTo>
                    <a:pt x="63812" y="142590"/>
                  </a:lnTo>
                  <a:lnTo>
                    <a:pt x="37629" y="137681"/>
                  </a:lnTo>
                  <a:cubicBezTo>
                    <a:pt x="29668" y="134383"/>
                    <a:pt x="22763" y="129515"/>
                    <a:pt x="17136" y="123238"/>
                  </a:cubicBezTo>
                  <a:cubicBezTo>
                    <a:pt x="5883" y="110939"/>
                    <a:pt x="0" y="93005"/>
                    <a:pt x="0" y="71227"/>
                  </a:cubicBezTo>
                  <a:cubicBezTo>
                    <a:pt x="0" y="49449"/>
                    <a:pt x="5883" y="31514"/>
                    <a:pt x="16880" y="19216"/>
                  </a:cubicBezTo>
                  <a:cubicBezTo>
                    <a:pt x="27878" y="6918"/>
                    <a:pt x="43991" y="0"/>
                    <a:pt x="63684"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19" name="Shape 11"/>
            <p:cNvSpPr/>
            <p:nvPr/>
          </p:nvSpPr>
          <p:spPr>
            <a:xfrm>
              <a:off x="994014" y="101226"/>
              <a:ext cx="64068" cy="142686"/>
            </a:xfrm>
            <a:custGeom>
              <a:avLst/>
              <a:gdLst/>
              <a:ahLst/>
              <a:cxnLst/>
              <a:rect l="0" t="0" r="0" b="0"/>
              <a:pathLst>
                <a:path w="64068" h="142686">
                  <a:moveTo>
                    <a:pt x="0" y="0"/>
                  </a:moveTo>
                  <a:lnTo>
                    <a:pt x="26791" y="4845"/>
                  </a:lnTo>
                  <a:cubicBezTo>
                    <a:pt x="34719" y="8047"/>
                    <a:pt x="41561" y="12787"/>
                    <a:pt x="47187" y="18936"/>
                  </a:cubicBezTo>
                  <a:cubicBezTo>
                    <a:pt x="58185" y="31235"/>
                    <a:pt x="64068" y="49169"/>
                    <a:pt x="64068" y="70947"/>
                  </a:cubicBezTo>
                  <a:cubicBezTo>
                    <a:pt x="64068" y="92981"/>
                    <a:pt x="58185" y="110660"/>
                    <a:pt x="47187" y="123214"/>
                  </a:cubicBezTo>
                  <a:cubicBezTo>
                    <a:pt x="36190" y="135769"/>
                    <a:pt x="20077" y="142686"/>
                    <a:pt x="895" y="142686"/>
                  </a:cubicBezTo>
                  <a:lnTo>
                    <a:pt x="639" y="142686"/>
                  </a:lnTo>
                  <a:lnTo>
                    <a:pt x="0" y="142567"/>
                  </a:lnTo>
                  <a:lnTo>
                    <a:pt x="0" y="120372"/>
                  </a:lnTo>
                  <a:lnTo>
                    <a:pt x="128" y="120396"/>
                  </a:lnTo>
                  <a:cubicBezTo>
                    <a:pt x="23658" y="120140"/>
                    <a:pt x="34655" y="105023"/>
                    <a:pt x="34911" y="70947"/>
                  </a:cubicBezTo>
                  <a:cubicBezTo>
                    <a:pt x="34719" y="45582"/>
                    <a:pt x="28485" y="30882"/>
                    <a:pt x="15346" y="25009"/>
                  </a:cubicBezTo>
                  <a:lnTo>
                    <a:pt x="0" y="22036"/>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0" name="Shape 12"/>
            <p:cNvSpPr/>
            <p:nvPr/>
          </p:nvSpPr>
          <p:spPr>
            <a:xfrm>
              <a:off x="1070869" y="101203"/>
              <a:ext cx="63812" cy="142590"/>
            </a:xfrm>
            <a:custGeom>
              <a:avLst/>
              <a:gdLst/>
              <a:ahLst/>
              <a:cxnLst/>
              <a:rect l="0" t="0" r="0" b="0"/>
              <a:pathLst>
                <a:path w="63812" h="142590">
                  <a:moveTo>
                    <a:pt x="63684" y="0"/>
                  </a:moveTo>
                  <a:lnTo>
                    <a:pt x="63812" y="23"/>
                  </a:lnTo>
                  <a:lnTo>
                    <a:pt x="63812" y="22059"/>
                  </a:lnTo>
                  <a:lnTo>
                    <a:pt x="63684" y="22034"/>
                  </a:lnTo>
                  <a:cubicBezTo>
                    <a:pt x="40154" y="22290"/>
                    <a:pt x="29413" y="36638"/>
                    <a:pt x="28901" y="71483"/>
                  </a:cubicBezTo>
                  <a:cubicBezTo>
                    <a:pt x="29157" y="90955"/>
                    <a:pt x="31714" y="101203"/>
                    <a:pt x="38876" y="109915"/>
                  </a:cubicBezTo>
                  <a:cubicBezTo>
                    <a:pt x="41561" y="113245"/>
                    <a:pt x="45142" y="115871"/>
                    <a:pt x="49393" y="117665"/>
                  </a:cubicBezTo>
                  <a:lnTo>
                    <a:pt x="63812" y="120395"/>
                  </a:lnTo>
                  <a:lnTo>
                    <a:pt x="63812" y="142590"/>
                  </a:lnTo>
                  <a:lnTo>
                    <a:pt x="37629" y="137681"/>
                  </a:lnTo>
                  <a:cubicBezTo>
                    <a:pt x="29668" y="134383"/>
                    <a:pt x="22763" y="129515"/>
                    <a:pt x="17136" y="123238"/>
                  </a:cubicBezTo>
                  <a:cubicBezTo>
                    <a:pt x="6138" y="110939"/>
                    <a:pt x="0" y="93005"/>
                    <a:pt x="0" y="71227"/>
                  </a:cubicBezTo>
                  <a:cubicBezTo>
                    <a:pt x="0" y="49449"/>
                    <a:pt x="5883" y="31514"/>
                    <a:pt x="16880" y="19216"/>
                  </a:cubicBezTo>
                  <a:cubicBezTo>
                    <a:pt x="27878" y="6918"/>
                    <a:pt x="43991" y="0"/>
                    <a:pt x="63684"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1" name="Shape 13"/>
            <p:cNvSpPr/>
            <p:nvPr/>
          </p:nvSpPr>
          <p:spPr>
            <a:xfrm>
              <a:off x="1134681" y="101226"/>
              <a:ext cx="64067" cy="142686"/>
            </a:xfrm>
            <a:custGeom>
              <a:avLst/>
              <a:gdLst/>
              <a:ahLst/>
              <a:cxnLst/>
              <a:rect l="0" t="0" r="0" b="0"/>
              <a:pathLst>
                <a:path w="64067" h="142686">
                  <a:moveTo>
                    <a:pt x="0" y="0"/>
                  </a:moveTo>
                  <a:lnTo>
                    <a:pt x="26791" y="4845"/>
                  </a:lnTo>
                  <a:cubicBezTo>
                    <a:pt x="34719" y="8047"/>
                    <a:pt x="41561" y="12787"/>
                    <a:pt x="47187" y="18936"/>
                  </a:cubicBezTo>
                  <a:cubicBezTo>
                    <a:pt x="58185" y="31235"/>
                    <a:pt x="64067" y="49169"/>
                    <a:pt x="64067" y="70947"/>
                  </a:cubicBezTo>
                  <a:cubicBezTo>
                    <a:pt x="64067" y="92981"/>
                    <a:pt x="58185" y="110660"/>
                    <a:pt x="47187" y="123214"/>
                  </a:cubicBezTo>
                  <a:cubicBezTo>
                    <a:pt x="36190" y="135769"/>
                    <a:pt x="20077" y="142686"/>
                    <a:pt x="895" y="142686"/>
                  </a:cubicBezTo>
                  <a:lnTo>
                    <a:pt x="639" y="142686"/>
                  </a:lnTo>
                  <a:lnTo>
                    <a:pt x="0" y="142567"/>
                  </a:lnTo>
                  <a:lnTo>
                    <a:pt x="0" y="120372"/>
                  </a:lnTo>
                  <a:lnTo>
                    <a:pt x="128" y="120396"/>
                  </a:lnTo>
                  <a:cubicBezTo>
                    <a:pt x="23658" y="120140"/>
                    <a:pt x="34655" y="105023"/>
                    <a:pt x="34911" y="70947"/>
                  </a:cubicBezTo>
                  <a:cubicBezTo>
                    <a:pt x="34719" y="45582"/>
                    <a:pt x="28485" y="30882"/>
                    <a:pt x="15346" y="25009"/>
                  </a:cubicBezTo>
                  <a:lnTo>
                    <a:pt x="0" y="22036"/>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2" name="Shape 14"/>
            <p:cNvSpPr/>
            <p:nvPr/>
          </p:nvSpPr>
          <p:spPr>
            <a:xfrm>
              <a:off x="1212048" y="101778"/>
              <a:ext cx="61382" cy="139157"/>
            </a:xfrm>
            <a:custGeom>
              <a:avLst/>
              <a:gdLst/>
              <a:ahLst/>
              <a:cxnLst/>
              <a:rect l="0" t="0" r="0" b="0"/>
              <a:pathLst>
                <a:path w="61382" h="139157">
                  <a:moveTo>
                    <a:pt x="61382" y="0"/>
                  </a:moveTo>
                  <a:lnTo>
                    <a:pt x="61382" y="23255"/>
                  </a:lnTo>
                  <a:lnTo>
                    <a:pt x="52367" y="24950"/>
                  </a:lnTo>
                  <a:cubicBezTo>
                    <a:pt x="47315" y="27096"/>
                    <a:pt x="42967" y="30299"/>
                    <a:pt x="39387" y="34526"/>
                  </a:cubicBezTo>
                  <a:cubicBezTo>
                    <a:pt x="31714" y="43494"/>
                    <a:pt x="29156" y="52461"/>
                    <a:pt x="29156" y="71165"/>
                  </a:cubicBezTo>
                  <a:cubicBezTo>
                    <a:pt x="29156" y="93263"/>
                    <a:pt x="37500" y="108155"/>
                    <a:pt x="52355" y="114220"/>
                  </a:cubicBezTo>
                  <a:lnTo>
                    <a:pt x="61382" y="115851"/>
                  </a:lnTo>
                  <a:lnTo>
                    <a:pt x="61382" y="139157"/>
                  </a:lnTo>
                  <a:lnTo>
                    <a:pt x="37469" y="134833"/>
                  </a:lnTo>
                  <a:cubicBezTo>
                    <a:pt x="29668" y="131630"/>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3" name="Shape 15"/>
            <p:cNvSpPr/>
            <p:nvPr/>
          </p:nvSpPr>
          <p:spPr>
            <a:xfrm>
              <a:off x="1273430" y="50730"/>
              <a:ext cx="60103" cy="190621"/>
            </a:xfrm>
            <a:custGeom>
              <a:avLst/>
              <a:gdLst/>
              <a:ahLst/>
              <a:cxnLst/>
              <a:rect l="0" t="0" r="0" b="0"/>
              <a:pathLst>
                <a:path w="60103" h="190621">
                  <a:moveTo>
                    <a:pt x="38108" y="0"/>
                  </a:moveTo>
                  <a:lnTo>
                    <a:pt x="54221" y="0"/>
                  </a:lnTo>
                  <a:cubicBezTo>
                    <a:pt x="57802" y="0"/>
                    <a:pt x="60103" y="2818"/>
                    <a:pt x="60103" y="5893"/>
                  </a:cubicBezTo>
                  <a:lnTo>
                    <a:pt x="60103" y="182678"/>
                  </a:lnTo>
                  <a:cubicBezTo>
                    <a:pt x="60103" y="186009"/>
                    <a:pt x="57546" y="188571"/>
                    <a:pt x="54221" y="188571"/>
                  </a:cubicBezTo>
                  <a:lnTo>
                    <a:pt x="40921" y="188571"/>
                  </a:lnTo>
                  <a:cubicBezTo>
                    <a:pt x="37597" y="188571"/>
                    <a:pt x="35039" y="186009"/>
                    <a:pt x="34783" y="182678"/>
                  </a:cubicBezTo>
                  <a:cubicBezTo>
                    <a:pt x="34016" y="182935"/>
                    <a:pt x="33248" y="183191"/>
                    <a:pt x="32226" y="183703"/>
                  </a:cubicBezTo>
                  <a:lnTo>
                    <a:pt x="29924" y="184728"/>
                  </a:lnTo>
                  <a:cubicBezTo>
                    <a:pt x="21739" y="188828"/>
                    <a:pt x="12532" y="190621"/>
                    <a:pt x="2302" y="190621"/>
                  </a:cubicBezTo>
                  <a:lnTo>
                    <a:pt x="0" y="190205"/>
                  </a:lnTo>
                  <a:lnTo>
                    <a:pt x="0" y="166899"/>
                  </a:lnTo>
                  <a:lnTo>
                    <a:pt x="7928" y="168331"/>
                  </a:lnTo>
                  <a:cubicBezTo>
                    <a:pt x="12788" y="168331"/>
                    <a:pt x="17903" y="167562"/>
                    <a:pt x="21995" y="166281"/>
                  </a:cubicBezTo>
                  <a:cubicBezTo>
                    <a:pt x="30435" y="163206"/>
                    <a:pt x="31970" y="161413"/>
                    <a:pt x="32226" y="154239"/>
                  </a:cubicBezTo>
                  <a:lnTo>
                    <a:pt x="32226" y="87880"/>
                  </a:lnTo>
                  <a:cubicBezTo>
                    <a:pt x="32226" y="81731"/>
                    <a:pt x="30947" y="79682"/>
                    <a:pt x="27366" y="77376"/>
                  </a:cubicBezTo>
                  <a:cubicBezTo>
                    <a:pt x="22762" y="74301"/>
                    <a:pt x="15857" y="72764"/>
                    <a:pt x="8184" y="72764"/>
                  </a:cubicBezTo>
                  <a:lnTo>
                    <a:pt x="0" y="74303"/>
                  </a:lnTo>
                  <a:lnTo>
                    <a:pt x="0" y="51048"/>
                  </a:lnTo>
                  <a:lnTo>
                    <a:pt x="2813" y="50474"/>
                  </a:lnTo>
                  <a:cubicBezTo>
                    <a:pt x="12021" y="50474"/>
                    <a:pt x="21739" y="52523"/>
                    <a:pt x="27877" y="56623"/>
                  </a:cubicBezTo>
                  <a:lnTo>
                    <a:pt x="30180" y="58416"/>
                  </a:lnTo>
                  <a:cubicBezTo>
                    <a:pt x="31458" y="59185"/>
                    <a:pt x="31714" y="59185"/>
                    <a:pt x="32226" y="59185"/>
                  </a:cubicBezTo>
                  <a:lnTo>
                    <a:pt x="32226" y="5893"/>
                  </a:lnTo>
                  <a:cubicBezTo>
                    <a:pt x="32226" y="2818"/>
                    <a:pt x="34783"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4" name="Shape 16"/>
            <p:cNvSpPr/>
            <p:nvPr/>
          </p:nvSpPr>
          <p:spPr>
            <a:xfrm>
              <a:off x="823550" y="258517"/>
              <a:ext cx="104349" cy="183960"/>
            </a:xfrm>
            <a:custGeom>
              <a:avLst/>
              <a:gdLst/>
              <a:ahLst/>
              <a:cxnLst/>
              <a:rect l="0" t="0" r="0" b="0"/>
              <a:pathLst>
                <a:path w="104349" h="183960">
                  <a:moveTo>
                    <a:pt x="57290" y="0"/>
                  </a:moveTo>
                  <a:cubicBezTo>
                    <a:pt x="70334" y="0"/>
                    <a:pt x="84656" y="2562"/>
                    <a:pt x="94886" y="7430"/>
                  </a:cubicBezTo>
                  <a:cubicBezTo>
                    <a:pt x="97700" y="8199"/>
                    <a:pt x="99490" y="10761"/>
                    <a:pt x="98979" y="14092"/>
                  </a:cubicBezTo>
                  <a:lnTo>
                    <a:pt x="98979" y="29208"/>
                  </a:lnTo>
                  <a:cubicBezTo>
                    <a:pt x="98979" y="30745"/>
                    <a:pt x="98979" y="32026"/>
                    <a:pt x="98211" y="33051"/>
                  </a:cubicBezTo>
                  <a:cubicBezTo>
                    <a:pt x="97444" y="34588"/>
                    <a:pt x="95910" y="35101"/>
                    <a:pt x="94631" y="35101"/>
                  </a:cubicBezTo>
                  <a:cubicBezTo>
                    <a:pt x="93096" y="35101"/>
                    <a:pt x="91562" y="34332"/>
                    <a:pt x="89515" y="32539"/>
                  </a:cubicBezTo>
                  <a:cubicBezTo>
                    <a:pt x="80564" y="26133"/>
                    <a:pt x="70078" y="22547"/>
                    <a:pt x="58569" y="22547"/>
                  </a:cubicBezTo>
                  <a:cubicBezTo>
                    <a:pt x="41433" y="22803"/>
                    <a:pt x="31714" y="31258"/>
                    <a:pt x="31714" y="45093"/>
                  </a:cubicBezTo>
                  <a:cubicBezTo>
                    <a:pt x="31714" y="53804"/>
                    <a:pt x="34527" y="58929"/>
                    <a:pt x="45014" y="66359"/>
                  </a:cubicBezTo>
                  <a:lnTo>
                    <a:pt x="76727" y="88137"/>
                  </a:lnTo>
                  <a:cubicBezTo>
                    <a:pt x="96165" y="101460"/>
                    <a:pt x="104349" y="114526"/>
                    <a:pt x="104094" y="132717"/>
                  </a:cubicBezTo>
                  <a:cubicBezTo>
                    <a:pt x="104094" y="148346"/>
                    <a:pt x="98467" y="161413"/>
                    <a:pt x="87981" y="170124"/>
                  </a:cubicBezTo>
                  <a:cubicBezTo>
                    <a:pt x="77751" y="179091"/>
                    <a:pt x="62917" y="183960"/>
                    <a:pt x="45269" y="183960"/>
                  </a:cubicBezTo>
                  <a:cubicBezTo>
                    <a:pt x="31970" y="183960"/>
                    <a:pt x="16368" y="181654"/>
                    <a:pt x="6650" y="177554"/>
                  </a:cubicBezTo>
                  <a:cubicBezTo>
                    <a:pt x="2558" y="176273"/>
                    <a:pt x="0" y="173967"/>
                    <a:pt x="256" y="170380"/>
                  </a:cubicBezTo>
                  <a:lnTo>
                    <a:pt x="256" y="154495"/>
                  </a:lnTo>
                  <a:cubicBezTo>
                    <a:pt x="256" y="151933"/>
                    <a:pt x="2046" y="149371"/>
                    <a:pt x="4859" y="149371"/>
                  </a:cubicBezTo>
                  <a:cubicBezTo>
                    <a:pt x="6394" y="149371"/>
                    <a:pt x="7929" y="149883"/>
                    <a:pt x="10230" y="151677"/>
                  </a:cubicBezTo>
                  <a:cubicBezTo>
                    <a:pt x="18159" y="157314"/>
                    <a:pt x="32481" y="161413"/>
                    <a:pt x="43990" y="161413"/>
                  </a:cubicBezTo>
                  <a:cubicBezTo>
                    <a:pt x="62149" y="161413"/>
                    <a:pt x="72635" y="151933"/>
                    <a:pt x="72635" y="136560"/>
                  </a:cubicBezTo>
                  <a:cubicBezTo>
                    <a:pt x="72635" y="132205"/>
                    <a:pt x="71868" y="128362"/>
                    <a:pt x="70589" y="125031"/>
                  </a:cubicBezTo>
                  <a:cubicBezTo>
                    <a:pt x="68288" y="120419"/>
                    <a:pt x="65986" y="117857"/>
                    <a:pt x="57290" y="111452"/>
                  </a:cubicBezTo>
                  <a:lnTo>
                    <a:pt x="26855" y="89930"/>
                  </a:lnTo>
                  <a:cubicBezTo>
                    <a:pt x="21228" y="86087"/>
                    <a:pt x="16880" y="82244"/>
                    <a:pt x="13555" y="78401"/>
                  </a:cubicBezTo>
                  <a:cubicBezTo>
                    <a:pt x="6650" y="70970"/>
                    <a:pt x="2813" y="59697"/>
                    <a:pt x="2813" y="47911"/>
                  </a:cubicBezTo>
                  <a:cubicBezTo>
                    <a:pt x="2813" y="33051"/>
                    <a:pt x="7929" y="21009"/>
                    <a:pt x="17392" y="12811"/>
                  </a:cubicBezTo>
                  <a:cubicBezTo>
                    <a:pt x="26855" y="4356"/>
                    <a:pt x="40666" y="0"/>
                    <a:pt x="57290"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5" name="Shape 17"/>
            <p:cNvSpPr/>
            <p:nvPr/>
          </p:nvSpPr>
          <p:spPr>
            <a:xfrm>
              <a:off x="929689" y="269278"/>
              <a:ext cx="87214" cy="173455"/>
            </a:xfrm>
            <a:custGeom>
              <a:avLst/>
              <a:gdLst/>
              <a:ahLst/>
              <a:cxnLst/>
              <a:rect l="0" t="0" r="0" b="0"/>
              <a:pathLst>
                <a:path w="87214" h="173455">
                  <a:moveTo>
                    <a:pt x="24042" y="0"/>
                  </a:moveTo>
                  <a:lnTo>
                    <a:pt x="40154" y="0"/>
                  </a:lnTo>
                  <a:cubicBezTo>
                    <a:pt x="43479" y="256"/>
                    <a:pt x="46037" y="2818"/>
                    <a:pt x="46037" y="5893"/>
                  </a:cubicBezTo>
                  <a:lnTo>
                    <a:pt x="46037" y="35101"/>
                  </a:lnTo>
                  <a:lnTo>
                    <a:pt x="81331" y="35101"/>
                  </a:lnTo>
                  <a:cubicBezTo>
                    <a:pt x="84401" y="35357"/>
                    <a:pt x="86958" y="37919"/>
                    <a:pt x="86958" y="40994"/>
                  </a:cubicBezTo>
                  <a:lnTo>
                    <a:pt x="86958" y="51498"/>
                  </a:lnTo>
                  <a:cubicBezTo>
                    <a:pt x="86958" y="55085"/>
                    <a:pt x="84145" y="57391"/>
                    <a:pt x="81331" y="57391"/>
                  </a:cubicBezTo>
                  <a:lnTo>
                    <a:pt x="46037" y="57391"/>
                  </a:lnTo>
                  <a:lnTo>
                    <a:pt x="46037" y="131949"/>
                  </a:lnTo>
                  <a:cubicBezTo>
                    <a:pt x="46293" y="146040"/>
                    <a:pt x="50385" y="150652"/>
                    <a:pt x="62661" y="150908"/>
                  </a:cubicBezTo>
                  <a:cubicBezTo>
                    <a:pt x="67009" y="150908"/>
                    <a:pt x="71357" y="150140"/>
                    <a:pt x="74938" y="148090"/>
                  </a:cubicBezTo>
                  <a:lnTo>
                    <a:pt x="78006" y="146553"/>
                  </a:lnTo>
                  <a:cubicBezTo>
                    <a:pt x="79285" y="145784"/>
                    <a:pt x="80564" y="145528"/>
                    <a:pt x="81843" y="145528"/>
                  </a:cubicBezTo>
                  <a:cubicBezTo>
                    <a:pt x="83377" y="145528"/>
                    <a:pt x="84656" y="146040"/>
                    <a:pt x="85679" y="147321"/>
                  </a:cubicBezTo>
                  <a:cubicBezTo>
                    <a:pt x="86702" y="148602"/>
                    <a:pt x="86958" y="149883"/>
                    <a:pt x="86958" y="151677"/>
                  </a:cubicBezTo>
                  <a:lnTo>
                    <a:pt x="86958" y="161157"/>
                  </a:lnTo>
                  <a:cubicBezTo>
                    <a:pt x="87214" y="163975"/>
                    <a:pt x="85935" y="166537"/>
                    <a:pt x="83122" y="167562"/>
                  </a:cubicBezTo>
                  <a:cubicBezTo>
                    <a:pt x="76216" y="171149"/>
                    <a:pt x="64963" y="173199"/>
                    <a:pt x="55500" y="173199"/>
                  </a:cubicBezTo>
                  <a:cubicBezTo>
                    <a:pt x="43735" y="173455"/>
                    <a:pt x="34528" y="170124"/>
                    <a:pt x="27878" y="163975"/>
                  </a:cubicBezTo>
                  <a:cubicBezTo>
                    <a:pt x="21484" y="157826"/>
                    <a:pt x="18159" y="148602"/>
                    <a:pt x="18159" y="137585"/>
                  </a:cubicBezTo>
                  <a:lnTo>
                    <a:pt x="18159" y="57391"/>
                  </a:lnTo>
                  <a:lnTo>
                    <a:pt x="5883" y="57391"/>
                  </a:lnTo>
                  <a:cubicBezTo>
                    <a:pt x="2558" y="57391"/>
                    <a:pt x="0" y="54829"/>
                    <a:pt x="0" y="51498"/>
                  </a:cubicBezTo>
                  <a:lnTo>
                    <a:pt x="0" y="40994"/>
                  </a:lnTo>
                  <a:cubicBezTo>
                    <a:pt x="0" y="37919"/>
                    <a:pt x="2558" y="35357"/>
                    <a:pt x="5883" y="35101"/>
                  </a:cubicBezTo>
                  <a:lnTo>
                    <a:pt x="18159" y="35101"/>
                  </a:lnTo>
                  <a:lnTo>
                    <a:pt x="18159" y="5893"/>
                  </a:lnTo>
                  <a:cubicBezTo>
                    <a:pt x="18159" y="2818"/>
                    <a:pt x="20461" y="0"/>
                    <a:pt x="2404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6" name="Shape 18"/>
            <p:cNvSpPr/>
            <p:nvPr/>
          </p:nvSpPr>
          <p:spPr>
            <a:xfrm>
              <a:off x="1026877" y="357495"/>
              <a:ext cx="53710" cy="84981"/>
            </a:xfrm>
            <a:custGeom>
              <a:avLst/>
              <a:gdLst/>
              <a:ahLst/>
              <a:cxnLst/>
              <a:rect l="0" t="0" r="0" b="0"/>
              <a:pathLst>
                <a:path w="53710" h="84981">
                  <a:moveTo>
                    <a:pt x="53710" y="0"/>
                  </a:moveTo>
                  <a:lnTo>
                    <a:pt x="53710" y="22058"/>
                  </a:lnTo>
                  <a:lnTo>
                    <a:pt x="41349" y="27086"/>
                  </a:lnTo>
                  <a:cubicBezTo>
                    <a:pt x="31458" y="31962"/>
                    <a:pt x="29156" y="36622"/>
                    <a:pt x="29156" y="46037"/>
                  </a:cubicBezTo>
                  <a:cubicBezTo>
                    <a:pt x="29156" y="57311"/>
                    <a:pt x="35551" y="62435"/>
                    <a:pt x="50896" y="62691"/>
                  </a:cubicBezTo>
                  <a:lnTo>
                    <a:pt x="53710" y="62169"/>
                  </a:lnTo>
                  <a:lnTo>
                    <a:pt x="53710" y="84169"/>
                  </a:lnTo>
                  <a:lnTo>
                    <a:pt x="45014" y="84981"/>
                  </a:lnTo>
                  <a:cubicBezTo>
                    <a:pt x="18671" y="84981"/>
                    <a:pt x="0" y="69609"/>
                    <a:pt x="0" y="47062"/>
                  </a:cubicBezTo>
                  <a:cubicBezTo>
                    <a:pt x="0" y="34508"/>
                    <a:pt x="5883" y="23491"/>
                    <a:pt x="16880" y="16573"/>
                  </a:cubicBezTo>
                  <a:cubicBezTo>
                    <a:pt x="25832" y="10680"/>
                    <a:pt x="39387" y="4531"/>
                    <a:pt x="53198" y="176"/>
                  </a:cubicBezTo>
                  <a:lnTo>
                    <a:pt x="5371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7" name="Shape 19"/>
            <p:cNvSpPr/>
            <p:nvPr/>
          </p:nvSpPr>
          <p:spPr>
            <a:xfrm>
              <a:off x="1035829" y="303096"/>
              <a:ext cx="44758" cy="33565"/>
            </a:xfrm>
            <a:custGeom>
              <a:avLst/>
              <a:gdLst/>
              <a:ahLst/>
              <a:cxnLst/>
              <a:rect l="0" t="0" r="0" b="0"/>
              <a:pathLst>
                <a:path w="44758" h="33565">
                  <a:moveTo>
                    <a:pt x="44758" y="0"/>
                  </a:moveTo>
                  <a:lnTo>
                    <a:pt x="44758" y="22056"/>
                  </a:lnTo>
                  <a:lnTo>
                    <a:pt x="28421" y="24181"/>
                  </a:lnTo>
                  <a:cubicBezTo>
                    <a:pt x="21804" y="25879"/>
                    <a:pt x="15729" y="28313"/>
                    <a:pt x="11254" y="31259"/>
                  </a:cubicBezTo>
                  <a:cubicBezTo>
                    <a:pt x="8952" y="32796"/>
                    <a:pt x="7417" y="33565"/>
                    <a:pt x="5627" y="33309"/>
                  </a:cubicBezTo>
                  <a:cubicBezTo>
                    <a:pt x="4092" y="33565"/>
                    <a:pt x="2558" y="33053"/>
                    <a:pt x="1535" y="31772"/>
                  </a:cubicBezTo>
                  <a:cubicBezTo>
                    <a:pt x="512" y="30747"/>
                    <a:pt x="0" y="29466"/>
                    <a:pt x="0" y="27928"/>
                  </a:cubicBezTo>
                  <a:lnTo>
                    <a:pt x="0" y="17168"/>
                  </a:lnTo>
                  <a:cubicBezTo>
                    <a:pt x="0" y="13581"/>
                    <a:pt x="767" y="10762"/>
                    <a:pt x="3581" y="8969"/>
                  </a:cubicBezTo>
                  <a:cubicBezTo>
                    <a:pt x="7801" y="6279"/>
                    <a:pt x="15665" y="3845"/>
                    <a:pt x="24617" y="2083"/>
                  </a:cubicBezTo>
                  <a:lnTo>
                    <a:pt x="44758"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8" name="Shape 20"/>
            <p:cNvSpPr/>
            <p:nvPr/>
          </p:nvSpPr>
          <p:spPr>
            <a:xfrm>
              <a:off x="1080587" y="302329"/>
              <a:ext cx="52431" cy="139335"/>
            </a:xfrm>
            <a:custGeom>
              <a:avLst/>
              <a:gdLst/>
              <a:ahLst/>
              <a:cxnLst/>
              <a:rect l="0" t="0" r="0" b="0"/>
              <a:pathLst>
                <a:path w="52431" h="139335">
                  <a:moveTo>
                    <a:pt x="7417" y="0"/>
                  </a:moveTo>
                  <a:cubicBezTo>
                    <a:pt x="21995" y="0"/>
                    <a:pt x="33248" y="3075"/>
                    <a:pt x="40921" y="9480"/>
                  </a:cubicBezTo>
                  <a:cubicBezTo>
                    <a:pt x="48594" y="15885"/>
                    <a:pt x="52431" y="25621"/>
                    <a:pt x="52431" y="37919"/>
                  </a:cubicBezTo>
                  <a:lnTo>
                    <a:pt x="52431" y="132205"/>
                  </a:lnTo>
                  <a:cubicBezTo>
                    <a:pt x="52431" y="135536"/>
                    <a:pt x="49873" y="138098"/>
                    <a:pt x="46804" y="138098"/>
                  </a:cubicBezTo>
                  <a:lnTo>
                    <a:pt x="33504" y="138098"/>
                  </a:lnTo>
                  <a:cubicBezTo>
                    <a:pt x="31714" y="138098"/>
                    <a:pt x="29924" y="137585"/>
                    <a:pt x="28645" y="136304"/>
                  </a:cubicBezTo>
                  <a:cubicBezTo>
                    <a:pt x="27366" y="135023"/>
                    <a:pt x="27110" y="133486"/>
                    <a:pt x="27110" y="131949"/>
                  </a:cubicBezTo>
                  <a:cubicBezTo>
                    <a:pt x="25320" y="131949"/>
                    <a:pt x="24297" y="132205"/>
                    <a:pt x="21995" y="133230"/>
                  </a:cubicBezTo>
                  <a:lnTo>
                    <a:pt x="17392" y="135279"/>
                  </a:lnTo>
                  <a:cubicBezTo>
                    <a:pt x="14067" y="136817"/>
                    <a:pt x="9655" y="138034"/>
                    <a:pt x="5019" y="138866"/>
                  </a:cubicBezTo>
                  <a:lnTo>
                    <a:pt x="0" y="139335"/>
                  </a:lnTo>
                  <a:lnTo>
                    <a:pt x="0" y="117335"/>
                  </a:lnTo>
                  <a:lnTo>
                    <a:pt x="17903" y="114014"/>
                  </a:lnTo>
                  <a:cubicBezTo>
                    <a:pt x="23530" y="110939"/>
                    <a:pt x="24297" y="110171"/>
                    <a:pt x="24553" y="102484"/>
                  </a:cubicBezTo>
                  <a:lnTo>
                    <a:pt x="24553" y="68408"/>
                  </a:lnTo>
                  <a:lnTo>
                    <a:pt x="511" y="77120"/>
                  </a:lnTo>
                  <a:lnTo>
                    <a:pt x="256" y="77120"/>
                  </a:lnTo>
                  <a:lnTo>
                    <a:pt x="0" y="77224"/>
                  </a:lnTo>
                  <a:lnTo>
                    <a:pt x="0" y="55166"/>
                  </a:lnTo>
                  <a:lnTo>
                    <a:pt x="18159" y="48936"/>
                  </a:lnTo>
                  <a:cubicBezTo>
                    <a:pt x="23785" y="46630"/>
                    <a:pt x="24297" y="46118"/>
                    <a:pt x="24553" y="42531"/>
                  </a:cubicBezTo>
                  <a:lnTo>
                    <a:pt x="24553" y="36894"/>
                  </a:lnTo>
                  <a:cubicBezTo>
                    <a:pt x="24297" y="26390"/>
                    <a:pt x="19182" y="22547"/>
                    <a:pt x="4092" y="22290"/>
                  </a:cubicBezTo>
                  <a:lnTo>
                    <a:pt x="0" y="22823"/>
                  </a:lnTo>
                  <a:lnTo>
                    <a:pt x="0" y="767"/>
                  </a:lnTo>
                  <a:lnTo>
                    <a:pt x="741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9" name="Shape 21"/>
            <p:cNvSpPr/>
            <p:nvPr/>
          </p:nvSpPr>
          <p:spPr>
            <a:xfrm>
              <a:off x="1151431" y="302329"/>
              <a:ext cx="110232" cy="138098"/>
            </a:xfrm>
            <a:custGeom>
              <a:avLst/>
              <a:gdLst/>
              <a:ahLst/>
              <a:cxnLst/>
              <a:rect l="0" t="0" r="0" b="0"/>
              <a:pathLst>
                <a:path w="110232" h="138098">
                  <a:moveTo>
                    <a:pt x="62917" y="0"/>
                  </a:moveTo>
                  <a:cubicBezTo>
                    <a:pt x="77239" y="0"/>
                    <a:pt x="89004" y="4356"/>
                    <a:pt x="97444" y="12554"/>
                  </a:cubicBezTo>
                  <a:cubicBezTo>
                    <a:pt x="105628" y="20753"/>
                    <a:pt x="110232" y="32795"/>
                    <a:pt x="110232" y="47143"/>
                  </a:cubicBezTo>
                  <a:lnTo>
                    <a:pt x="110232" y="132205"/>
                  </a:lnTo>
                  <a:cubicBezTo>
                    <a:pt x="110232" y="135536"/>
                    <a:pt x="107674" y="138098"/>
                    <a:pt x="104350" y="138098"/>
                  </a:cubicBezTo>
                  <a:lnTo>
                    <a:pt x="87981" y="138098"/>
                  </a:lnTo>
                  <a:cubicBezTo>
                    <a:pt x="84656" y="138098"/>
                    <a:pt x="82099" y="135536"/>
                    <a:pt x="82099" y="132205"/>
                  </a:cubicBezTo>
                  <a:lnTo>
                    <a:pt x="82099" y="50730"/>
                  </a:lnTo>
                  <a:cubicBezTo>
                    <a:pt x="81843" y="30745"/>
                    <a:pt x="73914" y="22547"/>
                    <a:pt x="54477" y="22290"/>
                  </a:cubicBezTo>
                  <a:cubicBezTo>
                    <a:pt x="48083" y="22290"/>
                    <a:pt x="41944" y="23315"/>
                    <a:pt x="36830" y="25365"/>
                  </a:cubicBezTo>
                  <a:cubicBezTo>
                    <a:pt x="29668" y="28439"/>
                    <a:pt x="28134" y="30745"/>
                    <a:pt x="27878" y="37151"/>
                  </a:cubicBezTo>
                  <a:lnTo>
                    <a:pt x="27878" y="132205"/>
                  </a:lnTo>
                  <a:cubicBezTo>
                    <a:pt x="27878" y="135536"/>
                    <a:pt x="25320" y="138098"/>
                    <a:pt x="21995" y="138098"/>
                  </a:cubicBezTo>
                  <a:lnTo>
                    <a:pt x="5883" y="138098"/>
                  </a:lnTo>
                  <a:cubicBezTo>
                    <a:pt x="2558" y="138098"/>
                    <a:pt x="0" y="135536"/>
                    <a:pt x="0" y="132205"/>
                  </a:cubicBezTo>
                  <a:lnTo>
                    <a:pt x="0" y="7943"/>
                  </a:lnTo>
                  <a:cubicBezTo>
                    <a:pt x="0" y="4868"/>
                    <a:pt x="2558" y="2050"/>
                    <a:pt x="5883" y="2050"/>
                  </a:cubicBezTo>
                  <a:lnTo>
                    <a:pt x="18415" y="2050"/>
                  </a:lnTo>
                  <a:cubicBezTo>
                    <a:pt x="20717" y="2050"/>
                    <a:pt x="22507" y="2306"/>
                    <a:pt x="23786" y="3587"/>
                  </a:cubicBezTo>
                  <a:cubicBezTo>
                    <a:pt x="25320" y="5124"/>
                    <a:pt x="25320" y="6918"/>
                    <a:pt x="25320" y="8711"/>
                  </a:cubicBezTo>
                  <a:lnTo>
                    <a:pt x="25576" y="8711"/>
                  </a:lnTo>
                  <a:cubicBezTo>
                    <a:pt x="27366" y="8711"/>
                    <a:pt x="28645" y="8455"/>
                    <a:pt x="32226" y="6662"/>
                  </a:cubicBezTo>
                  <a:cubicBezTo>
                    <a:pt x="35551" y="5380"/>
                    <a:pt x="37341" y="4612"/>
                    <a:pt x="38364" y="4356"/>
                  </a:cubicBezTo>
                  <a:cubicBezTo>
                    <a:pt x="46548" y="1281"/>
                    <a:pt x="54477" y="0"/>
                    <a:pt x="62917"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0" name="Shape 22"/>
            <p:cNvSpPr/>
            <p:nvPr/>
          </p:nvSpPr>
          <p:spPr>
            <a:xfrm>
              <a:off x="1277009" y="302904"/>
              <a:ext cx="61382" cy="139105"/>
            </a:xfrm>
            <a:custGeom>
              <a:avLst/>
              <a:gdLst/>
              <a:ahLst/>
              <a:cxnLst/>
              <a:rect l="0" t="0" r="0" b="0"/>
              <a:pathLst>
                <a:path w="61382" h="139105">
                  <a:moveTo>
                    <a:pt x="61382" y="0"/>
                  </a:moveTo>
                  <a:lnTo>
                    <a:pt x="61382" y="23255"/>
                  </a:lnTo>
                  <a:lnTo>
                    <a:pt x="52367" y="24950"/>
                  </a:lnTo>
                  <a:cubicBezTo>
                    <a:pt x="47315" y="27096"/>
                    <a:pt x="42968" y="30299"/>
                    <a:pt x="39387" y="34526"/>
                  </a:cubicBezTo>
                  <a:cubicBezTo>
                    <a:pt x="31714" y="43494"/>
                    <a:pt x="29156" y="52461"/>
                    <a:pt x="29156" y="71164"/>
                  </a:cubicBezTo>
                  <a:cubicBezTo>
                    <a:pt x="29156" y="93263"/>
                    <a:pt x="37500" y="108155"/>
                    <a:pt x="52355" y="114220"/>
                  </a:cubicBezTo>
                  <a:lnTo>
                    <a:pt x="61382" y="115850"/>
                  </a:lnTo>
                  <a:lnTo>
                    <a:pt x="61382" y="139105"/>
                  </a:lnTo>
                  <a:lnTo>
                    <a:pt x="37501" y="134737"/>
                  </a:lnTo>
                  <a:cubicBezTo>
                    <a:pt x="29668" y="131566"/>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1" name="Shape 23"/>
            <p:cNvSpPr/>
            <p:nvPr/>
          </p:nvSpPr>
          <p:spPr>
            <a:xfrm>
              <a:off x="1338390" y="251856"/>
              <a:ext cx="60104" cy="190621"/>
            </a:xfrm>
            <a:custGeom>
              <a:avLst/>
              <a:gdLst/>
              <a:ahLst/>
              <a:cxnLst/>
              <a:rect l="0" t="0" r="0" b="0"/>
              <a:pathLst>
                <a:path w="60104" h="190621">
                  <a:moveTo>
                    <a:pt x="38108" y="0"/>
                  </a:moveTo>
                  <a:lnTo>
                    <a:pt x="54221" y="0"/>
                  </a:lnTo>
                  <a:cubicBezTo>
                    <a:pt x="57802" y="0"/>
                    <a:pt x="60104" y="2818"/>
                    <a:pt x="60104" y="5893"/>
                  </a:cubicBezTo>
                  <a:lnTo>
                    <a:pt x="60104" y="182678"/>
                  </a:lnTo>
                  <a:cubicBezTo>
                    <a:pt x="60104" y="186009"/>
                    <a:pt x="57546" y="188571"/>
                    <a:pt x="54221" y="188571"/>
                  </a:cubicBezTo>
                  <a:lnTo>
                    <a:pt x="40922" y="188571"/>
                  </a:lnTo>
                  <a:cubicBezTo>
                    <a:pt x="37597" y="188571"/>
                    <a:pt x="35039" y="186009"/>
                    <a:pt x="34784" y="182678"/>
                  </a:cubicBezTo>
                  <a:cubicBezTo>
                    <a:pt x="34016" y="182935"/>
                    <a:pt x="33249" y="183191"/>
                    <a:pt x="32226" y="183703"/>
                  </a:cubicBezTo>
                  <a:lnTo>
                    <a:pt x="29924" y="184728"/>
                  </a:lnTo>
                  <a:cubicBezTo>
                    <a:pt x="21740" y="188828"/>
                    <a:pt x="12533" y="190621"/>
                    <a:pt x="2558" y="190621"/>
                  </a:cubicBezTo>
                  <a:lnTo>
                    <a:pt x="0" y="190153"/>
                  </a:lnTo>
                  <a:lnTo>
                    <a:pt x="0" y="166899"/>
                  </a:lnTo>
                  <a:lnTo>
                    <a:pt x="7929" y="168331"/>
                  </a:lnTo>
                  <a:cubicBezTo>
                    <a:pt x="12788" y="168331"/>
                    <a:pt x="17903" y="167818"/>
                    <a:pt x="21996" y="166281"/>
                  </a:cubicBezTo>
                  <a:cubicBezTo>
                    <a:pt x="30435" y="163206"/>
                    <a:pt x="31970" y="161413"/>
                    <a:pt x="32226" y="154239"/>
                  </a:cubicBezTo>
                  <a:lnTo>
                    <a:pt x="32226" y="87880"/>
                  </a:lnTo>
                  <a:cubicBezTo>
                    <a:pt x="32226" y="81731"/>
                    <a:pt x="31203" y="79682"/>
                    <a:pt x="27367" y="77376"/>
                  </a:cubicBezTo>
                  <a:cubicBezTo>
                    <a:pt x="22763" y="74301"/>
                    <a:pt x="15857" y="72764"/>
                    <a:pt x="8184" y="72764"/>
                  </a:cubicBezTo>
                  <a:lnTo>
                    <a:pt x="0" y="74303"/>
                  </a:lnTo>
                  <a:lnTo>
                    <a:pt x="0" y="51048"/>
                  </a:lnTo>
                  <a:lnTo>
                    <a:pt x="2813" y="50474"/>
                  </a:lnTo>
                  <a:cubicBezTo>
                    <a:pt x="12021" y="50474"/>
                    <a:pt x="21740" y="52523"/>
                    <a:pt x="27878" y="56623"/>
                  </a:cubicBezTo>
                  <a:lnTo>
                    <a:pt x="30180" y="58416"/>
                  </a:lnTo>
                  <a:cubicBezTo>
                    <a:pt x="31714" y="59185"/>
                    <a:pt x="31714" y="59185"/>
                    <a:pt x="32226" y="59185"/>
                  </a:cubicBezTo>
                  <a:lnTo>
                    <a:pt x="32226" y="5893"/>
                  </a:lnTo>
                  <a:cubicBezTo>
                    <a:pt x="32226" y="2818"/>
                    <a:pt x="34784"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2" name="Shape 24"/>
            <p:cNvSpPr/>
            <p:nvPr/>
          </p:nvSpPr>
          <p:spPr>
            <a:xfrm>
              <a:off x="1411793" y="357495"/>
              <a:ext cx="53710" cy="84981"/>
            </a:xfrm>
            <a:custGeom>
              <a:avLst/>
              <a:gdLst/>
              <a:ahLst/>
              <a:cxnLst/>
              <a:rect l="0" t="0" r="0" b="0"/>
              <a:pathLst>
                <a:path w="53710" h="84981">
                  <a:moveTo>
                    <a:pt x="53710" y="0"/>
                  </a:moveTo>
                  <a:lnTo>
                    <a:pt x="53710" y="22159"/>
                  </a:lnTo>
                  <a:lnTo>
                    <a:pt x="41457" y="27086"/>
                  </a:lnTo>
                  <a:cubicBezTo>
                    <a:pt x="31458" y="31962"/>
                    <a:pt x="29156" y="36622"/>
                    <a:pt x="29156" y="46037"/>
                  </a:cubicBezTo>
                  <a:cubicBezTo>
                    <a:pt x="29156" y="57311"/>
                    <a:pt x="35551" y="62435"/>
                    <a:pt x="50896" y="62691"/>
                  </a:cubicBezTo>
                  <a:lnTo>
                    <a:pt x="53710" y="62169"/>
                  </a:lnTo>
                  <a:lnTo>
                    <a:pt x="53710" y="84169"/>
                  </a:lnTo>
                  <a:lnTo>
                    <a:pt x="45014" y="84981"/>
                  </a:lnTo>
                  <a:cubicBezTo>
                    <a:pt x="18671" y="84981"/>
                    <a:pt x="0" y="69609"/>
                    <a:pt x="0" y="47062"/>
                  </a:cubicBezTo>
                  <a:cubicBezTo>
                    <a:pt x="0" y="34508"/>
                    <a:pt x="5883" y="23491"/>
                    <a:pt x="16880" y="16573"/>
                  </a:cubicBezTo>
                  <a:cubicBezTo>
                    <a:pt x="25832" y="10680"/>
                    <a:pt x="39387" y="4531"/>
                    <a:pt x="53198" y="176"/>
                  </a:cubicBezTo>
                  <a:lnTo>
                    <a:pt x="5371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3" name="Shape 25"/>
            <p:cNvSpPr/>
            <p:nvPr/>
          </p:nvSpPr>
          <p:spPr>
            <a:xfrm>
              <a:off x="1420745" y="303096"/>
              <a:ext cx="44758" cy="33565"/>
            </a:xfrm>
            <a:custGeom>
              <a:avLst/>
              <a:gdLst/>
              <a:ahLst/>
              <a:cxnLst/>
              <a:rect l="0" t="0" r="0" b="0"/>
              <a:pathLst>
                <a:path w="44758" h="33565">
                  <a:moveTo>
                    <a:pt x="44758" y="0"/>
                  </a:moveTo>
                  <a:lnTo>
                    <a:pt x="44758" y="22056"/>
                  </a:lnTo>
                  <a:lnTo>
                    <a:pt x="28421" y="24181"/>
                  </a:lnTo>
                  <a:cubicBezTo>
                    <a:pt x="21804" y="25879"/>
                    <a:pt x="15729" y="28313"/>
                    <a:pt x="11254" y="31259"/>
                  </a:cubicBezTo>
                  <a:cubicBezTo>
                    <a:pt x="8952" y="32796"/>
                    <a:pt x="7417" y="33565"/>
                    <a:pt x="5627" y="33309"/>
                  </a:cubicBezTo>
                  <a:cubicBezTo>
                    <a:pt x="4092" y="33565"/>
                    <a:pt x="2558" y="33053"/>
                    <a:pt x="1535" y="31772"/>
                  </a:cubicBezTo>
                  <a:cubicBezTo>
                    <a:pt x="512" y="30747"/>
                    <a:pt x="0" y="29466"/>
                    <a:pt x="0" y="27928"/>
                  </a:cubicBezTo>
                  <a:lnTo>
                    <a:pt x="0" y="17168"/>
                  </a:lnTo>
                  <a:cubicBezTo>
                    <a:pt x="0" y="13581"/>
                    <a:pt x="767" y="10762"/>
                    <a:pt x="3581" y="8969"/>
                  </a:cubicBezTo>
                  <a:cubicBezTo>
                    <a:pt x="7801" y="6279"/>
                    <a:pt x="15665" y="3845"/>
                    <a:pt x="24617" y="2083"/>
                  </a:cubicBezTo>
                  <a:lnTo>
                    <a:pt x="44758"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4" name="Shape 26"/>
            <p:cNvSpPr/>
            <p:nvPr/>
          </p:nvSpPr>
          <p:spPr>
            <a:xfrm>
              <a:off x="1465503" y="302329"/>
              <a:ext cx="52431" cy="139335"/>
            </a:xfrm>
            <a:custGeom>
              <a:avLst/>
              <a:gdLst/>
              <a:ahLst/>
              <a:cxnLst/>
              <a:rect l="0" t="0" r="0" b="0"/>
              <a:pathLst>
                <a:path w="52431" h="139335">
                  <a:moveTo>
                    <a:pt x="7417" y="0"/>
                  </a:moveTo>
                  <a:cubicBezTo>
                    <a:pt x="21995" y="0"/>
                    <a:pt x="33248" y="3075"/>
                    <a:pt x="40921" y="9480"/>
                  </a:cubicBezTo>
                  <a:cubicBezTo>
                    <a:pt x="48594" y="15885"/>
                    <a:pt x="52431" y="25621"/>
                    <a:pt x="52431" y="37919"/>
                  </a:cubicBezTo>
                  <a:lnTo>
                    <a:pt x="52431" y="132205"/>
                  </a:lnTo>
                  <a:cubicBezTo>
                    <a:pt x="52431" y="135536"/>
                    <a:pt x="49873" y="138098"/>
                    <a:pt x="46804" y="138098"/>
                  </a:cubicBezTo>
                  <a:lnTo>
                    <a:pt x="33504" y="138098"/>
                  </a:lnTo>
                  <a:cubicBezTo>
                    <a:pt x="31714" y="138098"/>
                    <a:pt x="29668" y="137585"/>
                    <a:pt x="28645" y="136304"/>
                  </a:cubicBezTo>
                  <a:cubicBezTo>
                    <a:pt x="27366" y="135023"/>
                    <a:pt x="27110" y="133486"/>
                    <a:pt x="27110" y="131949"/>
                  </a:cubicBezTo>
                  <a:cubicBezTo>
                    <a:pt x="25320" y="131949"/>
                    <a:pt x="24297" y="132205"/>
                    <a:pt x="21995" y="133230"/>
                  </a:cubicBezTo>
                  <a:lnTo>
                    <a:pt x="17392" y="135279"/>
                  </a:lnTo>
                  <a:cubicBezTo>
                    <a:pt x="14067" y="136817"/>
                    <a:pt x="9655" y="138034"/>
                    <a:pt x="5019" y="138866"/>
                  </a:cubicBezTo>
                  <a:lnTo>
                    <a:pt x="0" y="139335"/>
                  </a:lnTo>
                  <a:lnTo>
                    <a:pt x="0" y="117335"/>
                  </a:lnTo>
                  <a:lnTo>
                    <a:pt x="17903" y="114014"/>
                  </a:lnTo>
                  <a:cubicBezTo>
                    <a:pt x="23530" y="110939"/>
                    <a:pt x="24041" y="110171"/>
                    <a:pt x="24553" y="102484"/>
                  </a:cubicBezTo>
                  <a:lnTo>
                    <a:pt x="24553" y="68408"/>
                  </a:lnTo>
                  <a:lnTo>
                    <a:pt x="511" y="77120"/>
                  </a:lnTo>
                  <a:lnTo>
                    <a:pt x="0" y="77325"/>
                  </a:lnTo>
                  <a:lnTo>
                    <a:pt x="0" y="55166"/>
                  </a:lnTo>
                  <a:lnTo>
                    <a:pt x="18159" y="48936"/>
                  </a:lnTo>
                  <a:cubicBezTo>
                    <a:pt x="23785" y="46630"/>
                    <a:pt x="24297" y="46118"/>
                    <a:pt x="24553" y="42531"/>
                  </a:cubicBezTo>
                  <a:lnTo>
                    <a:pt x="24553" y="36894"/>
                  </a:lnTo>
                  <a:cubicBezTo>
                    <a:pt x="24297" y="26390"/>
                    <a:pt x="19182" y="22547"/>
                    <a:pt x="4092" y="22290"/>
                  </a:cubicBezTo>
                  <a:lnTo>
                    <a:pt x="0" y="22823"/>
                  </a:lnTo>
                  <a:lnTo>
                    <a:pt x="0" y="767"/>
                  </a:lnTo>
                  <a:lnTo>
                    <a:pt x="741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5" name="Shape 27"/>
            <p:cNvSpPr/>
            <p:nvPr/>
          </p:nvSpPr>
          <p:spPr>
            <a:xfrm>
              <a:off x="1535068" y="304379"/>
              <a:ext cx="71613" cy="136048"/>
            </a:xfrm>
            <a:custGeom>
              <a:avLst/>
              <a:gdLst/>
              <a:ahLst/>
              <a:cxnLst/>
              <a:rect l="0" t="0" r="0" b="0"/>
              <a:pathLst>
                <a:path w="71613" h="136048">
                  <a:moveTo>
                    <a:pt x="5883" y="0"/>
                  </a:moveTo>
                  <a:lnTo>
                    <a:pt x="18926" y="0"/>
                  </a:lnTo>
                  <a:cubicBezTo>
                    <a:pt x="20717" y="0"/>
                    <a:pt x="22507" y="512"/>
                    <a:pt x="23786" y="1537"/>
                  </a:cubicBezTo>
                  <a:cubicBezTo>
                    <a:pt x="24809" y="2818"/>
                    <a:pt x="25320" y="4612"/>
                    <a:pt x="25320" y="6149"/>
                  </a:cubicBezTo>
                  <a:lnTo>
                    <a:pt x="25320" y="8711"/>
                  </a:lnTo>
                  <a:cubicBezTo>
                    <a:pt x="26599" y="8711"/>
                    <a:pt x="27622" y="8455"/>
                    <a:pt x="29924" y="7174"/>
                  </a:cubicBezTo>
                  <a:cubicBezTo>
                    <a:pt x="40410" y="1793"/>
                    <a:pt x="47571" y="0"/>
                    <a:pt x="58313" y="0"/>
                  </a:cubicBezTo>
                  <a:cubicBezTo>
                    <a:pt x="62917" y="0"/>
                    <a:pt x="65986" y="512"/>
                    <a:pt x="68288" y="1793"/>
                  </a:cubicBezTo>
                  <a:cubicBezTo>
                    <a:pt x="70845" y="3331"/>
                    <a:pt x="71613" y="5893"/>
                    <a:pt x="71613" y="8967"/>
                  </a:cubicBezTo>
                  <a:lnTo>
                    <a:pt x="71613" y="20753"/>
                  </a:lnTo>
                  <a:cubicBezTo>
                    <a:pt x="71613" y="23828"/>
                    <a:pt x="69567" y="27158"/>
                    <a:pt x="65986" y="27158"/>
                  </a:cubicBezTo>
                  <a:cubicBezTo>
                    <a:pt x="65474" y="27158"/>
                    <a:pt x="64707" y="27158"/>
                    <a:pt x="63684" y="26902"/>
                  </a:cubicBezTo>
                  <a:lnTo>
                    <a:pt x="62405" y="26646"/>
                  </a:lnTo>
                  <a:cubicBezTo>
                    <a:pt x="57802" y="25621"/>
                    <a:pt x="50640" y="24853"/>
                    <a:pt x="45269" y="24853"/>
                  </a:cubicBezTo>
                  <a:cubicBezTo>
                    <a:pt x="30180" y="25109"/>
                    <a:pt x="26855" y="27671"/>
                    <a:pt x="26599" y="38432"/>
                  </a:cubicBezTo>
                  <a:lnTo>
                    <a:pt x="26599" y="130155"/>
                  </a:lnTo>
                  <a:cubicBezTo>
                    <a:pt x="26599" y="133230"/>
                    <a:pt x="24297" y="136048"/>
                    <a:pt x="20972" y="136048"/>
                  </a:cubicBezTo>
                  <a:lnTo>
                    <a:pt x="5883" y="136048"/>
                  </a:lnTo>
                  <a:cubicBezTo>
                    <a:pt x="2558" y="136048"/>
                    <a:pt x="0" y="133486"/>
                    <a:pt x="0" y="130155"/>
                  </a:cubicBezTo>
                  <a:lnTo>
                    <a:pt x="0" y="5893"/>
                  </a:lnTo>
                  <a:cubicBezTo>
                    <a:pt x="0" y="2818"/>
                    <a:pt x="2558" y="256"/>
                    <a:pt x="5883"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6" name="Shape 28"/>
            <p:cNvSpPr/>
            <p:nvPr/>
          </p:nvSpPr>
          <p:spPr>
            <a:xfrm>
              <a:off x="1605914" y="302904"/>
              <a:ext cx="61382" cy="139105"/>
            </a:xfrm>
            <a:custGeom>
              <a:avLst/>
              <a:gdLst/>
              <a:ahLst/>
              <a:cxnLst/>
              <a:rect l="0" t="0" r="0" b="0"/>
              <a:pathLst>
                <a:path w="61382" h="139105">
                  <a:moveTo>
                    <a:pt x="61382" y="0"/>
                  </a:moveTo>
                  <a:lnTo>
                    <a:pt x="61382" y="23255"/>
                  </a:lnTo>
                  <a:lnTo>
                    <a:pt x="52367" y="24950"/>
                  </a:lnTo>
                  <a:cubicBezTo>
                    <a:pt x="47315" y="27096"/>
                    <a:pt x="42967" y="30299"/>
                    <a:pt x="39387" y="34526"/>
                  </a:cubicBezTo>
                  <a:cubicBezTo>
                    <a:pt x="31714" y="43494"/>
                    <a:pt x="29156" y="52461"/>
                    <a:pt x="29156" y="71165"/>
                  </a:cubicBezTo>
                  <a:cubicBezTo>
                    <a:pt x="29348" y="93263"/>
                    <a:pt x="37597" y="108155"/>
                    <a:pt x="52391" y="114220"/>
                  </a:cubicBezTo>
                  <a:lnTo>
                    <a:pt x="61382" y="115848"/>
                  </a:lnTo>
                  <a:lnTo>
                    <a:pt x="61382" y="139105"/>
                  </a:lnTo>
                  <a:lnTo>
                    <a:pt x="37501" y="134737"/>
                  </a:lnTo>
                  <a:cubicBezTo>
                    <a:pt x="29668" y="131566"/>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7" name="Shape 29"/>
            <p:cNvSpPr/>
            <p:nvPr/>
          </p:nvSpPr>
          <p:spPr>
            <a:xfrm>
              <a:off x="1667296" y="251856"/>
              <a:ext cx="60103" cy="190621"/>
            </a:xfrm>
            <a:custGeom>
              <a:avLst/>
              <a:gdLst/>
              <a:ahLst/>
              <a:cxnLst/>
              <a:rect l="0" t="0" r="0" b="0"/>
              <a:pathLst>
                <a:path w="60103" h="190621">
                  <a:moveTo>
                    <a:pt x="38108" y="0"/>
                  </a:moveTo>
                  <a:lnTo>
                    <a:pt x="54221" y="0"/>
                  </a:lnTo>
                  <a:cubicBezTo>
                    <a:pt x="57802" y="0"/>
                    <a:pt x="60103" y="2818"/>
                    <a:pt x="60103" y="5893"/>
                  </a:cubicBezTo>
                  <a:lnTo>
                    <a:pt x="60103" y="182678"/>
                  </a:lnTo>
                  <a:cubicBezTo>
                    <a:pt x="60103" y="186009"/>
                    <a:pt x="57546" y="188571"/>
                    <a:pt x="54221" y="188571"/>
                  </a:cubicBezTo>
                  <a:lnTo>
                    <a:pt x="40921" y="188571"/>
                  </a:lnTo>
                  <a:cubicBezTo>
                    <a:pt x="37597" y="188571"/>
                    <a:pt x="35039" y="186009"/>
                    <a:pt x="34783" y="182678"/>
                  </a:cubicBezTo>
                  <a:cubicBezTo>
                    <a:pt x="34016" y="182678"/>
                    <a:pt x="33248" y="183191"/>
                    <a:pt x="32226" y="183703"/>
                  </a:cubicBezTo>
                  <a:lnTo>
                    <a:pt x="29924" y="184728"/>
                  </a:lnTo>
                  <a:cubicBezTo>
                    <a:pt x="21739" y="188828"/>
                    <a:pt x="12532" y="190621"/>
                    <a:pt x="2558" y="190621"/>
                  </a:cubicBezTo>
                  <a:lnTo>
                    <a:pt x="0" y="190153"/>
                  </a:lnTo>
                  <a:lnTo>
                    <a:pt x="0" y="166896"/>
                  </a:lnTo>
                  <a:lnTo>
                    <a:pt x="7928" y="168331"/>
                  </a:lnTo>
                  <a:cubicBezTo>
                    <a:pt x="12788" y="168331"/>
                    <a:pt x="17903" y="167818"/>
                    <a:pt x="21995" y="166281"/>
                  </a:cubicBezTo>
                  <a:cubicBezTo>
                    <a:pt x="30435" y="163206"/>
                    <a:pt x="31970" y="161413"/>
                    <a:pt x="32226" y="154239"/>
                  </a:cubicBezTo>
                  <a:lnTo>
                    <a:pt x="32226" y="87880"/>
                  </a:lnTo>
                  <a:cubicBezTo>
                    <a:pt x="32226" y="81731"/>
                    <a:pt x="31202" y="79682"/>
                    <a:pt x="27622" y="77376"/>
                  </a:cubicBezTo>
                  <a:cubicBezTo>
                    <a:pt x="22762" y="74301"/>
                    <a:pt x="15857" y="72764"/>
                    <a:pt x="8184" y="72764"/>
                  </a:cubicBezTo>
                  <a:lnTo>
                    <a:pt x="0" y="74303"/>
                  </a:lnTo>
                  <a:lnTo>
                    <a:pt x="0" y="51048"/>
                  </a:lnTo>
                  <a:lnTo>
                    <a:pt x="2813" y="50474"/>
                  </a:lnTo>
                  <a:cubicBezTo>
                    <a:pt x="12021" y="50474"/>
                    <a:pt x="21739" y="52523"/>
                    <a:pt x="27877" y="56623"/>
                  </a:cubicBezTo>
                  <a:lnTo>
                    <a:pt x="30180" y="58416"/>
                  </a:lnTo>
                  <a:cubicBezTo>
                    <a:pt x="31714" y="59185"/>
                    <a:pt x="31714" y="59185"/>
                    <a:pt x="32226" y="59185"/>
                  </a:cubicBezTo>
                  <a:lnTo>
                    <a:pt x="32226" y="5893"/>
                  </a:lnTo>
                  <a:cubicBezTo>
                    <a:pt x="32226" y="2818"/>
                    <a:pt x="34783"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8" name="Shape 30"/>
            <p:cNvSpPr/>
            <p:nvPr/>
          </p:nvSpPr>
          <p:spPr>
            <a:xfrm>
              <a:off x="812293" y="459386"/>
              <a:ext cx="74042" cy="182166"/>
            </a:xfrm>
            <a:custGeom>
              <a:avLst/>
              <a:gdLst/>
              <a:ahLst/>
              <a:cxnLst/>
              <a:rect l="0" t="0" r="0" b="0"/>
              <a:pathLst>
                <a:path w="74042" h="182166">
                  <a:moveTo>
                    <a:pt x="70334" y="256"/>
                  </a:moveTo>
                  <a:lnTo>
                    <a:pt x="74042" y="256"/>
                  </a:lnTo>
                  <a:lnTo>
                    <a:pt x="74042" y="27049"/>
                  </a:lnTo>
                  <a:lnTo>
                    <a:pt x="73914" y="26646"/>
                  </a:lnTo>
                  <a:lnTo>
                    <a:pt x="51663" y="97616"/>
                  </a:lnTo>
                  <a:lnTo>
                    <a:pt x="74042" y="97616"/>
                  </a:lnTo>
                  <a:lnTo>
                    <a:pt x="74042" y="118113"/>
                  </a:lnTo>
                  <a:lnTo>
                    <a:pt x="44758" y="118113"/>
                  </a:lnTo>
                  <a:lnTo>
                    <a:pt x="25320" y="178835"/>
                  </a:lnTo>
                  <a:cubicBezTo>
                    <a:pt x="24553" y="181141"/>
                    <a:pt x="22763" y="182166"/>
                    <a:pt x="20972" y="182166"/>
                  </a:cubicBezTo>
                  <a:lnTo>
                    <a:pt x="5626" y="182166"/>
                  </a:lnTo>
                  <a:cubicBezTo>
                    <a:pt x="4092" y="182166"/>
                    <a:pt x="2813" y="182166"/>
                    <a:pt x="1790" y="181141"/>
                  </a:cubicBezTo>
                  <a:cubicBezTo>
                    <a:pt x="511" y="180373"/>
                    <a:pt x="0" y="178835"/>
                    <a:pt x="0" y="177554"/>
                  </a:cubicBezTo>
                  <a:lnTo>
                    <a:pt x="0" y="176529"/>
                  </a:lnTo>
                  <a:lnTo>
                    <a:pt x="255" y="176273"/>
                  </a:lnTo>
                  <a:lnTo>
                    <a:pt x="1279" y="173711"/>
                  </a:lnTo>
                  <a:lnTo>
                    <a:pt x="56523" y="13579"/>
                  </a:lnTo>
                  <a:lnTo>
                    <a:pt x="58313" y="8455"/>
                  </a:lnTo>
                  <a:cubicBezTo>
                    <a:pt x="59848" y="2562"/>
                    <a:pt x="63684" y="0"/>
                    <a:pt x="70334" y="256"/>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9" name="Shape 31"/>
            <p:cNvSpPr/>
            <p:nvPr/>
          </p:nvSpPr>
          <p:spPr>
            <a:xfrm>
              <a:off x="886335" y="459642"/>
              <a:ext cx="76856" cy="181910"/>
            </a:xfrm>
            <a:custGeom>
              <a:avLst/>
              <a:gdLst/>
              <a:ahLst/>
              <a:cxnLst/>
              <a:rect l="0" t="0" r="0" b="0"/>
              <a:pathLst>
                <a:path w="76856" h="181910">
                  <a:moveTo>
                    <a:pt x="0" y="0"/>
                  </a:moveTo>
                  <a:lnTo>
                    <a:pt x="7289" y="0"/>
                  </a:lnTo>
                  <a:cubicBezTo>
                    <a:pt x="11893" y="0"/>
                    <a:pt x="14195" y="256"/>
                    <a:pt x="16497" y="2050"/>
                  </a:cubicBezTo>
                  <a:cubicBezTo>
                    <a:pt x="19054" y="3843"/>
                    <a:pt x="20333" y="7430"/>
                    <a:pt x="22123" y="13067"/>
                  </a:cubicBezTo>
                  <a:lnTo>
                    <a:pt x="75577" y="173199"/>
                  </a:lnTo>
                  <a:lnTo>
                    <a:pt x="76344" y="175248"/>
                  </a:lnTo>
                  <a:cubicBezTo>
                    <a:pt x="76856" y="176273"/>
                    <a:pt x="76600" y="177042"/>
                    <a:pt x="76856" y="177298"/>
                  </a:cubicBezTo>
                  <a:cubicBezTo>
                    <a:pt x="76856" y="178835"/>
                    <a:pt x="75833" y="180373"/>
                    <a:pt x="74554" y="181141"/>
                  </a:cubicBezTo>
                  <a:cubicBezTo>
                    <a:pt x="73531" y="181910"/>
                    <a:pt x="71996" y="181910"/>
                    <a:pt x="70462" y="181910"/>
                  </a:cubicBezTo>
                  <a:lnTo>
                    <a:pt x="52814" y="181910"/>
                  </a:lnTo>
                  <a:cubicBezTo>
                    <a:pt x="50768" y="181910"/>
                    <a:pt x="48978" y="180373"/>
                    <a:pt x="48211" y="178579"/>
                  </a:cubicBezTo>
                  <a:lnTo>
                    <a:pt x="29029" y="117857"/>
                  </a:lnTo>
                  <a:lnTo>
                    <a:pt x="0" y="117857"/>
                  </a:lnTo>
                  <a:lnTo>
                    <a:pt x="0" y="97360"/>
                  </a:lnTo>
                  <a:lnTo>
                    <a:pt x="22379" y="97360"/>
                  </a:lnTo>
                  <a:lnTo>
                    <a:pt x="0" y="26793"/>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0" name="Shape 32"/>
            <p:cNvSpPr/>
            <p:nvPr/>
          </p:nvSpPr>
          <p:spPr>
            <a:xfrm>
              <a:off x="966770" y="661793"/>
              <a:ext cx="55116" cy="34332"/>
            </a:xfrm>
            <a:custGeom>
              <a:avLst/>
              <a:gdLst/>
              <a:ahLst/>
              <a:cxnLst/>
              <a:rect l="0" t="0" r="0" b="0"/>
              <a:pathLst>
                <a:path w="55116" h="34332">
                  <a:moveTo>
                    <a:pt x="5371" y="0"/>
                  </a:moveTo>
                  <a:cubicBezTo>
                    <a:pt x="7162" y="0"/>
                    <a:pt x="8440" y="769"/>
                    <a:pt x="9719" y="1281"/>
                  </a:cubicBezTo>
                  <a:lnTo>
                    <a:pt x="13044" y="3075"/>
                  </a:lnTo>
                  <a:cubicBezTo>
                    <a:pt x="23018" y="8455"/>
                    <a:pt x="38364" y="12042"/>
                    <a:pt x="50896" y="12042"/>
                  </a:cubicBezTo>
                  <a:lnTo>
                    <a:pt x="55116" y="11564"/>
                  </a:lnTo>
                  <a:lnTo>
                    <a:pt x="55116" y="33969"/>
                  </a:lnTo>
                  <a:lnTo>
                    <a:pt x="52175" y="34332"/>
                  </a:lnTo>
                  <a:cubicBezTo>
                    <a:pt x="37341" y="34332"/>
                    <a:pt x="20205" y="31514"/>
                    <a:pt x="8440" y="26646"/>
                  </a:cubicBezTo>
                  <a:cubicBezTo>
                    <a:pt x="2813" y="24596"/>
                    <a:pt x="0" y="21778"/>
                    <a:pt x="256" y="17422"/>
                  </a:cubicBezTo>
                  <a:lnTo>
                    <a:pt x="256" y="6405"/>
                  </a:lnTo>
                  <a:cubicBezTo>
                    <a:pt x="256" y="3331"/>
                    <a:pt x="2046" y="0"/>
                    <a:pt x="5371"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1" name="Shape 33"/>
            <p:cNvSpPr/>
            <p:nvPr/>
          </p:nvSpPr>
          <p:spPr>
            <a:xfrm>
              <a:off x="960632" y="504411"/>
              <a:ext cx="61254" cy="136783"/>
            </a:xfrm>
            <a:custGeom>
              <a:avLst/>
              <a:gdLst/>
              <a:ahLst/>
              <a:cxnLst/>
              <a:rect l="0" t="0" r="0" b="0"/>
              <a:pathLst>
                <a:path w="61254" h="136783">
                  <a:moveTo>
                    <a:pt x="61254" y="0"/>
                  </a:moveTo>
                  <a:lnTo>
                    <a:pt x="61254" y="22758"/>
                  </a:lnTo>
                  <a:lnTo>
                    <a:pt x="51919" y="24521"/>
                  </a:lnTo>
                  <a:cubicBezTo>
                    <a:pt x="37197" y="30670"/>
                    <a:pt x="29092" y="45610"/>
                    <a:pt x="28901" y="68477"/>
                  </a:cubicBezTo>
                  <a:cubicBezTo>
                    <a:pt x="29092" y="89999"/>
                    <a:pt x="37628" y="105323"/>
                    <a:pt x="52027" y="111640"/>
                  </a:cubicBezTo>
                  <a:lnTo>
                    <a:pt x="61254" y="113462"/>
                  </a:lnTo>
                  <a:lnTo>
                    <a:pt x="61254" y="136783"/>
                  </a:lnTo>
                  <a:lnTo>
                    <a:pt x="37309" y="132305"/>
                  </a:lnTo>
                  <a:cubicBezTo>
                    <a:pt x="29604" y="129135"/>
                    <a:pt x="22890" y="124459"/>
                    <a:pt x="17392" y="118438"/>
                  </a:cubicBezTo>
                  <a:cubicBezTo>
                    <a:pt x="6138" y="106396"/>
                    <a:pt x="0" y="89486"/>
                    <a:pt x="0" y="69245"/>
                  </a:cubicBezTo>
                  <a:cubicBezTo>
                    <a:pt x="0" y="48749"/>
                    <a:pt x="6650" y="31070"/>
                    <a:pt x="18414" y="18772"/>
                  </a:cubicBezTo>
                  <a:cubicBezTo>
                    <a:pt x="24297" y="12495"/>
                    <a:pt x="31330" y="7563"/>
                    <a:pt x="39355" y="4200"/>
                  </a:cubicBezTo>
                  <a:lnTo>
                    <a:pt x="61254"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2" name="Shape 34"/>
            <p:cNvSpPr/>
            <p:nvPr/>
          </p:nvSpPr>
          <p:spPr>
            <a:xfrm>
              <a:off x="1021886" y="503455"/>
              <a:ext cx="60232" cy="192307"/>
            </a:xfrm>
            <a:custGeom>
              <a:avLst/>
              <a:gdLst/>
              <a:ahLst/>
              <a:cxnLst/>
              <a:rect l="0" t="0" r="0" b="0"/>
              <a:pathLst>
                <a:path w="60232" h="192307">
                  <a:moveTo>
                    <a:pt x="4987" y="0"/>
                  </a:moveTo>
                  <a:cubicBezTo>
                    <a:pt x="12916" y="0"/>
                    <a:pt x="20333" y="1281"/>
                    <a:pt x="26471" y="3843"/>
                  </a:cubicBezTo>
                  <a:cubicBezTo>
                    <a:pt x="28006" y="4868"/>
                    <a:pt x="30307" y="6149"/>
                    <a:pt x="33121" y="7943"/>
                  </a:cubicBezTo>
                  <a:cubicBezTo>
                    <a:pt x="34144" y="8455"/>
                    <a:pt x="34400" y="8711"/>
                    <a:pt x="34911" y="8711"/>
                  </a:cubicBezTo>
                  <a:lnTo>
                    <a:pt x="34911" y="8455"/>
                  </a:lnTo>
                  <a:cubicBezTo>
                    <a:pt x="34911" y="6662"/>
                    <a:pt x="35167" y="5124"/>
                    <a:pt x="36446" y="3843"/>
                  </a:cubicBezTo>
                  <a:cubicBezTo>
                    <a:pt x="37469" y="2562"/>
                    <a:pt x="39003" y="2050"/>
                    <a:pt x="40794" y="2050"/>
                  </a:cubicBezTo>
                  <a:lnTo>
                    <a:pt x="54349" y="2050"/>
                  </a:lnTo>
                  <a:cubicBezTo>
                    <a:pt x="57929" y="2050"/>
                    <a:pt x="60232" y="4868"/>
                    <a:pt x="60232" y="7943"/>
                  </a:cubicBezTo>
                  <a:lnTo>
                    <a:pt x="60232" y="139123"/>
                  </a:lnTo>
                  <a:cubicBezTo>
                    <a:pt x="60232" y="156545"/>
                    <a:pt x="54605" y="170124"/>
                    <a:pt x="43863" y="179092"/>
                  </a:cubicBezTo>
                  <a:cubicBezTo>
                    <a:pt x="38492" y="183703"/>
                    <a:pt x="31842" y="187098"/>
                    <a:pt x="24009" y="189340"/>
                  </a:cubicBezTo>
                  <a:lnTo>
                    <a:pt x="0" y="192307"/>
                  </a:lnTo>
                  <a:lnTo>
                    <a:pt x="0" y="169902"/>
                  </a:lnTo>
                  <a:lnTo>
                    <a:pt x="11893" y="168555"/>
                  </a:lnTo>
                  <a:cubicBezTo>
                    <a:pt x="16752" y="167370"/>
                    <a:pt x="20972" y="165640"/>
                    <a:pt x="24169" y="163463"/>
                  </a:cubicBezTo>
                  <a:cubicBezTo>
                    <a:pt x="29540" y="159363"/>
                    <a:pt x="32354" y="153214"/>
                    <a:pt x="32354" y="140404"/>
                  </a:cubicBezTo>
                  <a:lnTo>
                    <a:pt x="32354" y="130155"/>
                  </a:lnTo>
                  <a:cubicBezTo>
                    <a:pt x="32098" y="130155"/>
                    <a:pt x="31586" y="130411"/>
                    <a:pt x="30819" y="130924"/>
                  </a:cubicBezTo>
                  <a:cubicBezTo>
                    <a:pt x="20844" y="136048"/>
                    <a:pt x="11893" y="138098"/>
                    <a:pt x="1918" y="138098"/>
                  </a:cubicBezTo>
                  <a:lnTo>
                    <a:pt x="0" y="137739"/>
                  </a:lnTo>
                  <a:lnTo>
                    <a:pt x="0" y="114419"/>
                  </a:lnTo>
                  <a:lnTo>
                    <a:pt x="7034" y="115807"/>
                  </a:lnTo>
                  <a:cubicBezTo>
                    <a:pt x="14195" y="115807"/>
                    <a:pt x="22379" y="113758"/>
                    <a:pt x="27750" y="110939"/>
                  </a:cubicBezTo>
                  <a:cubicBezTo>
                    <a:pt x="31586" y="108634"/>
                    <a:pt x="32098" y="107865"/>
                    <a:pt x="32354" y="102741"/>
                  </a:cubicBezTo>
                  <a:lnTo>
                    <a:pt x="32354" y="35613"/>
                  </a:lnTo>
                  <a:cubicBezTo>
                    <a:pt x="32098" y="30489"/>
                    <a:pt x="32098" y="30489"/>
                    <a:pt x="28517" y="27927"/>
                  </a:cubicBezTo>
                  <a:cubicBezTo>
                    <a:pt x="23914" y="24340"/>
                    <a:pt x="16241" y="22290"/>
                    <a:pt x="7545" y="22290"/>
                  </a:cubicBezTo>
                  <a:lnTo>
                    <a:pt x="0" y="23715"/>
                  </a:lnTo>
                  <a:lnTo>
                    <a:pt x="0" y="956"/>
                  </a:lnTo>
                  <a:lnTo>
                    <a:pt x="498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3" name="Shape 35"/>
            <p:cNvSpPr/>
            <p:nvPr/>
          </p:nvSpPr>
          <p:spPr>
            <a:xfrm>
              <a:off x="1098486" y="503712"/>
              <a:ext cx="58825" cy="138962"/>
            </a:xfrm>
            <a:custGeom>
              <a:avLst/>
              <a:gdLst/>
              <a:ahLst/>
              <a:cxnLst/>
              <a:rect l="0" t="0" r="0" b="0"/>
              <a:pathLst>
                <a:path w="58825" h="138962">
                  <a:moveTo>
                    <a:pt x="58825" y="0"/>
                  </a:moveTo>
                  <a:lnTo>
                    <a:pt x="58825" y="21876"/>
                  </a:lnTo>
                  <a:lnTo>
                    <a:pt x="37341" y="30200"/>
                  </a:lnTo>
                  <a:cubicBezTo>
                    <a:pt x="31842" y="35548"/>
                    <a:pt x="28389" y="43170"/>
                    <a:pt x="27878" y="52266"/>
                  </a:cubicBezTo>
                  <a:lnTo>
                    <a:pt x="58825" y="52266"/>
                  </a:lnTo>
                  <a:lnTo>
                    <a:pt x="58825" y="74556"/>
                  </a:lnTo>
                  <a:lnTo>
                    <a:pt x="27878" y="74556"/>
                  </a:lnTo>
                  <a:cubicBezTo>
                    <a:pt x="28070" y="94156"/>
                    <a:pt x="36893" y="108568"/>
                    <a:pt x="51435" y="114549"/>
                  </a:cubicBezTo>
                  <a:lnTo>
                    <a:pt x="58825" y="115929"/>
                  </a:lnTo>
                  <a:lnTo>
                    <a:pt x="58825" y="138962"/>
                  </a:lnTo>
                  <a:lnTo>
                    <a:pt x="37469" y="135086"/>
                  </a:lnTo>
                  <a:cubicBezTo>
                    <a:pt x="29604" y="131947"/>
                    <a:pt x="22763" y="127336"/>
                    <a:pt x="17136" y="121443"/>
                  </a:cubicBezTo>
                  <a:cubicBezTo>
                    <a:pt x="6138" y="109401"/>
                    <a:pt x="0" y="92235"/>
                    <a:pt x="0" y="71482"/>
                  </a:cubicBezTo>
                  <a:cubicBezTo>
                    <a:pt x="0" y="49704"/>
                    <a:pt x="5627" y="31769"/>
                    <a:pt x="16113" y="19214"/>
                  </a:cubicBezTo>
                  <a:cubicBezTo>
                    <a:pt x="21356" y="12937"/>
                    <a:pt x="27750" y="8069"/>
                    <a:pt x="35135" y="4771"/>
                  </a:cubicBezTo>
                  <a:lnTo>
                    <a:pt x="58825"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4" name="Shape 36"/>
            <p:cNvSpPr/>
            <p:nvPr/>
          </p:nvSpPr>
          <p:spPr>
            <a:xfrm>
              <a:off x="1157311" y="609526"/>
              <a:ext cx="51663" cy="34076"/>
            </a:xfrm>
            <a:custGeom>
              <a:avLst/>
              <a:gdLst/>
              <a:ahLst/>
              <a:cxnLst/>
              <a:rect l="0" t="0" r="0" b="0"/>
              <a:pathLst>
                <a:path w="51663" h="34076">
                  <a:moveTo>
                    <a:pt x="45781" y="0"/>
                  </a:moveTo>
                  <a:cubicBezTo>
                    <a:pt x="49106" y="0"/>
                    <a:pt x="51407" y="3075"/>
                    <a:pt x="51407" y="6149"/>
                  </a:cubicBezTo>
                  <a:lnTo>
                    <a:pt x="51407" y="16398"/>
                  </a:lnTo>
                  <a:cubicBezTo>
                    <a:pt x="51663" y="21009"/>
                    <a:pt x="49361" y="23828"/>
                    <a:pt x="44502" y="25621"/>
                  </a:cubicBezTo>
                  <a:cubicBezTo>
                    <a:pt x="32993" y="31002"/>
                    <a:pt x="18414" y="34076"/>
                    <a:pt x="5115" y="34076"/>
                  </a:cubicBezTo>
                  <a:lnTo>
                    <a:pt x="0" y="33148"/>
                  </a:lnTo>
                  <a:lnTo>
                    <a:pt x="0" y="10115"/>
                  </a:lnTo>
                  <a:lnTo>
                    <a:pt x="8951" y="11786"/>
                  </a:lnTo>
                  <a:cubicBezTo>
                    <a:pt x="17647" y="12042"/>
                    <a:pt x="29412" y="8199"/>
                    <a:pt x="39387" y="2306"/>
                  </a:cubicBezTo>
                  <a:lnTo>
                    <a:pt x="41177" y="1537"/>
                  </a:lnTo>
                  <a:cubicBezTo>
                    <a:pt x="42967" y="256"/>
                    <a:pt x="44502" y="0"/>
                    <a:pt x="45781"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5" name="Shape 37"/>
            <p:cNvSpPr/>
            <p:nvPr/>
          </p:nvSpPr>
          <p:spPr>
            <a:xfrm>
              <a:off x="1157311" y="503455"/>
              <a:ext cx="58824" cy="74814"/>
            </a:xfrm>
            <a:custGeom>
              <a:avLst/>
              <a:gdLst/>
              <a:ahLst/>
              <a:cxnLst/>
              <a:rect l="0" t="0" r="0" b="0"/>
              <a:pathLst>
                <a:path w="58824" h="74814">
                  <a:moveTo>
                    <a:pt x="1279" y="0"/>
                  </a:moveTo>
                  <a:cubicBezTo>
                    <a:pt x="18414" y="0"/>
                    <a:pt x="32993" y="6149"/>
                    <a:pt x="42967" y="16910"/>
                  </a:cubicBezTo>
                  <a:cubicBezTo>
                    <a:pt x="53198" y="27927"/>
                    <a:pt x="58824" y="43300"/>
                    <a:pt x="58824" y="61747"/>
                  </a:cubicBezTo>
                  <a:lnTo>
                    <a:pt x="58824" y="68921"/>
                  </a:lnTo>
                  <a:cubicBezTo>
                    <a:pt x="58824" y="71995"/>
                    <a:pt x="56523" y="74814"/>
                    <a:pt x="52942" y="74814"/>
                  </a:cubicBezTo>
                  <a:lnTo>
                    <a:pt x="0" y="74814"/>
                  </a:lnTo>
                  <a:lnTo>
                    <a:pt x="0" y="52523"/>
                  </a:lnTo>
                  <a:lnTo>
                    <a:pt x="30947" y="52523"/>
                  </a:lnTo>
                  <a:lnTo>
                    <a:pt x="30947" y="51755"/>
                  </a:lnTo>
                  <a:cubicBezTo>
                    <a:pt x="30691" y="34076"/>
                    <a:pt x="18926" y="22290"/>
                    <a:pt x="255" y="22034"/>
                  </a:cubicBezTo>
                  <a:lnTo>
                    <a:pt x="0" y="22133"/>
                  </a:lnTo>
                  <a:lnTo>
                    <a:pt x="0" y="257"/>
                  </a:lnTo>
                  <a:lnTo>
                    <a:pt x="1279"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6" name="Shape 38"/>
            <p:cNvSpPr/>
            <p:nvPr/>
          </p:nvSpPr>
          <p:spPr>
            <a:xfrm>
              <a:off x="1231480" y="503454"/>
              <a:ext cx="110232" cy="138098"/>
            </a:xfrm>
            <a:custGeom>
              <a:avLst/>
              <a:gdLst/>
              <a:ahLst/>
              <a:cxnLst/>
              <a:rect l="0" t="0" r="0" b="0"/>
              <a:pathLst>
                <a:path w="110232" h="138098">
                  <a:moveTo>
                    <a:pt x="62917" y="0"/>
                  </a:moveTo>
                  <a:cubicBezTo>
                    <a:pt x="77239" y="0"/>
                    <a:pt x="89260" y="4356"/>
                    <a:pt x="97444" y="12554"/>
                  </a:cubicBezTo>
                  <a:cubicBezTo>
                    <a:pt x="105628" y="20753"/>
                    <a:pt x="110232" y="32795"/>
                    <a:pt x="110232" y="47143"/>
                  </a:cubicBezTo>
                  <a:lnTo>
                    <a:pt x="110232" y="132205"/>
                  </a:lnTo>
                  <a:cubicBezTo>
                    <a:pt x="110232" y="135536"/>
                    <a:pt x="107674" y="138098"/>
                    <a:pt x="104606" y="138098"/>
                  </a:cubicBezTo>
                  <a:lnTo>
                    <a:pt x="87981" y="138098"/>
                  </a:lnTo>
                  <a:cubicBezTo>
                    <a:pt x="84912" y="138098"/>
                    <a:pt x="82354" y="135536"/>
                    <a:pt x="82099" y="132205"/>
                  </a:cubicBezTo>
                  <a:lnTo>
                    <a:pt x="82099" y="50730"/>
                  </a:lnTo>
                  <a:cubicBezTo>
                    <a:pt x="81843" y="30745"/>
                    <a:pt x="73914" y="22547"/>
                    <a:pt x="54477" y="22290"/>
                  </a:cubicBezTo>
                  <a:cubicBezTo>
                    <a:pt x="48083" y="22290"/>
                    <a:pt x="41944" y="23315"/>
                    <a:pt x="36830" y="25365"/>
                  </a:cubicBezTo>
                  <a:cubicBezTo>
                    <a:pt x="29668" y="28439"/>
                    <a:pt x="28134" y="30745"/>
                    <a:pt x="27878" y="37151"/>
                  </a:cubicBezTo>
                  <a:lnTo>
                    <a:pt x="27878" y="132205"/>
                  </a:lnTo>
                  <a:cubicBezTo>
                    <a:pt x="27878" y="135536"/>
                    <a:pt x="25320" y="138098"/>
                    <a:pt x="22251" y="138098"/>
                  </a:cubicBezTo>
                  <a:lnTo>
                    <a:pt x="5883" y="138098"/>
                  </a:lnTo>
                  <a:cubicBezTo>
                    <a:pt x="2813" y="138098"/>
                    <a:pt x="256" y="135536"/>
                    <a:pt x="0" y="132205"/>
                  </a:cubicBezTo>
                  <a:lnTo>
                    <a:pt x="0" y="7943"/>
                  </a:lnTo>
                  <a:cubicBezTo>
                    <a:pt x="256" y="4868"/>
                    <a:pt x="2813" y="2306"/>
                    <a:pt x="5883" y="2050"/>
                  </a:cubicBezTo>
                  <a:lnTo>
                    <a:pt x="18671" y="2050"/>
                  </a:lnTo>
                  <a:cubicBezTo>
                    <a:pt x="20717" y="2050"/>
                    <a:pt x="22507" y="2306"/>
                    <a:pt x="23786" y="3587"/>
                  </a:cubicBezTo>
                  <a:cubicBezTo>
                    <a:pt x="25320" y="5124"/>
                    <a:pt x="25320" y="6918"/>
                    <a:pt x="25320" y="8711"/>
                  </a:cubicBezTo>
                  <a:lnTo>
                    <a:pt x="25576" y="8711"/>
                  </a:lnTo>
                  <a:cubicBezTo>
                    <a:pt x="27622" y="8711"/>
                    <a:pt x="28645" y="8455"/>
                    <a:pt x="32226" y="6662"/>
                  </a:cubicBezTo>
                  <a:cubicBezTo>
                    <a:pt x="35551" y="5380"/>
                    <a:pt x="37341" y="4612"/>
                    <a:pt x="38620" y="4356"/>
                  </a:cubicBezTo>
                  <a:cubicBezTo>
                    <a:pt x="46548" y="1281"/>
                    <a:pt x="54477" y="0"/>
                    <a:pt x="62917"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7" name="Shape 39"/>
            <p:cNvSpPr/>
            <p:nvPr/>
          </p:nvSpPr>
          <p:spPr>
            <a:xfrm>
              <a:off x="1357825" y="503454"/>
              <a:ext cx="109209" cy="140147"/>
            </a:xfrm>
            <a:custGeom>
              <a:avLst/>
              <a:gdLst/>
              <a:ahLst/>
              <a:cxnLst/>
              <a:rect l="0" t="0" r="0" b="0"/>
              <a:pathLst>
                <a:path w="109209" h="140147">
                  <a:moveTo>
                    <a:pt x="69822" y="0"/>
                  </a:moveTo>
                  <a:cubicBezTo>
                    <a:pt x="81076" y="0"/>
                    <a:pt x="92585" y="2306"/>
                    <a:pt x="103071" y="6661"/>
                  </a:cubicBezTo>
                  <a:cubicBezTo>
                    <a:pt x="106652" y="7943"/>
                    <a:pt x="109209" y="10505"/>
                    <a:pt x="108953" y="13579"/>
                  </a:cubicBezTo>
                  <a:lnTo>
                    <a:pt x="108953" y="25877"/>
                  </a:lnTo>
                  <a:cubicBezTo>
                    <a:pt x="108953" y="29208"/>
                    <a:pt x="107163" y="32283"/>
                    <a:pt x="103582" y="32283"/>
                  </a:cubicBezTo>
                  <a:cubicBezTo>
                    <a:pt x="102048" y="32283"/>
                    <a:pt x="100769" y="31770"/>
                    <a:pt x="98467" y="30489"/>
                  </a:cubicBezTo>
                  <a:cubicBezTo>
                    <a:pt x="87981" y="24596"/>
                    <a:pt x="79797" y="22290"/>
                    <a:pt x="69311" y="22290"/>
                  </a:cubicBezTo>
                  <a:cubicBezTo>
                    <a:pt x="43479" y="22547"/>
                    <a:pt x="29412" y="38688"/>
                    <a:pt x="29157" y="69433"/>
                  </a:cubicBezTo>
                  <a:cubicBezTo>
                    <a:pt x="29412" y="100947"/>
                    <a:pt x="43991" y="117857"/>
                    <a:pt x="69822" y="117857"/>
                  </a:cubicBezTo>
                  <a:cubicBezTo>
                    <a:pt x="79030" y="117857"/>
                    <a:pt x="88493" y="115295"/>
                    <a:pt x="97700" y="110171"/>
                  </a:cubicBezTo>
                  <a:lnTo>
                    <a:pt x="98723" y="109658"/>
                  </a:lnTo>
                  <a:cubicBezTo>
                    <a:pt x="100513" y="108633"/>
                    <a:pt x="102048" y="107865"/>
                    <a:pt x="103582" y="107865"/>
                  </a:cubicBezTo>
                  <a:cubicBezTo>
                    <a:pt x="106907" y="108121"/>
                    <a:pt x="108953" y="111196"/>
                    <a:pt x="108953" y="114526"/>
                  </a:cubicBezTo>
                  <a:lnTo>
                    <a:pt x="108953" y="125031"/>
                  </a:lnTo>
                  <a:cubicBezTo>
                    <a:pt x="109209" y="128618"/>
                    <a:pt x="107419" y="131436"/>
                    <a:pt x="104606" y="132717"/>
                  </a:cubicBezTo>
                  <a:cubicBezTo>
                    <a:pt x="95142" y="137329"/>
                    <a:pt x="80052" y="140147"/>
                    <a:pt x="66497" y="140147"/>
                  </a:cubicBezTo>
                  <a:cubicBezTo>
                    <a:pt x="45781" y="140147"/>
                    <a:pt x="29157" y="133742"/>
                    <a:pt x="17647" y="121700"/>
                  </a:cubicBezTo>
                  <a:cubicBezTo>
                    <a:pt x="6138" y="109658"/>
                    <a:pt x="0" y="92236"/>
                    <a:pt x="0" y="70458"/>
                  </a:cubicBezTo>
                  <a:cubicBezTo>
                    <a:pt x="0" y="48936"/>
                    <a:pt x="6650" y="31258"/>
                    <a:pt x="18671" y="18960"/>
                  </a:cubicBezTo>
                  <a:cubicBezTo>
                    <a:pt x="30947" y="6661"/>
                    <a:pt x="48339" y="0"/>
                    <a:pt x="6982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8" name="Shape 40"/>
            <p:cNvSpPr/>
            <p:nvPr/>
          </p:nvSpPr>
          <p:spPr>
            <a:xfrm>
              <a:off x="1475985" y="505248"/>
              <a:ext cx="120974" cy="193183"/>
            </a:xfrm>
            <a:custGeom>
              <a:avLst/>
              <a:gdLst/>
              <a:ahLst/>
              <a:cxnLst/>
              <a:rect l="0" t="0" r="0" b="0"/>
              <a:pathLst>
                <a:path w="120974" h="193183">
                  <a:moveTo>
                    <a:pt x="7162" y="256"/>
                  </a:moveTo>
                  <a:lnTo>
                    <a:pt x="21228" y="256"/>
                  </a:lnTo>
                  <a:cubicBezTo>
                    <a:pt x="25832" y="256"/>
                    <a:pt x="29413" y="2306"/>
                    <a:pt x="30691" y="6405"/>
                  </a:cubicBezTo>
                  <a:lnTo>
                    <a:pt x="65219" y="98129"/>
                  </a:lnTo>
                  <a:lnTo>
                    <a:pt x="94375" y="6662"/>
                  </a:lnTo>
                  <a:cubicBezTo>
                    <a:pt x="95398" y="2306"/>
                    <a:pt x="98723" y="0"/>
                    <a:pt x="102560" y="256"/>
                  </a:cubicBezTo>
                  <a:lnTo>
                    <a:pt x="113557" y="256"/>
                  </a:lnTo>
                  <a:cubicBezTo>
                    <a:pt x="115348" y="256"/>
                    <a:pt x="117138" y="512"/>
                    <a:pt x="118416" y="1281"/>
                  </a:cubicBezTo>
                  <a:cubicBezTo>
                    <a:pt x="119951" y="1793"/>
                    <a:pt x="120974" y="3587"/>
                    <a:pt x="120719" y="5124"/>
                  </a:cubicBezTo>
                  <a:cubicBezTo>
                    <a:pt x="120974" y="6662"/>
                    <a:pt x="120463" y="7686"/>
                    <a:pt x="119695" y="9480"/>
                  </a:cubicBezTo>
                  <a:lnTo>
                    <a:pt x="76984" y="128874"/>
                  </a:lnTo>
                  <a:lnTo>
                    <a:pt x="71613" y="144247"/>
                  </a:lnTo>
                  <a:cubicBezTo>
                    <a:pt x="66753" y="157826"/>
                    <a:pt x="61127" y="171149"/>
                    <a:pt x="56523" y="179348"/>
                  </a:cubicBezTo>
                  <a:cubicBezTo>
                    <a:pt x="51664" y="188571"/>
                    <a:pt x="45014" y="193183"/>
                    <a:pt x="35295" y="193183"/>
                  </a:cubicBezTo>
                  <a:lnTo>
                    <a:pt x="32737" y="193183"/>
                  </a:lnTo>
                  <a:cubicBezTo>
                    <a:pt x="30180" y="193183"/>
                    <a:pt x="28389" y="192927"/>
                    <a:pt x="26855" y="191646"/>
                  </a:cubicBezTo>
                  <a:cubicBezTo>
                    <a:pt x="25065" y="190365"/>
                    <a:pt x="24809" y="188315"/>
                    <a:pt x="24809" y="186265"/>
                  </a:cubicBezTo>
                  <a:lnTo>
                    <a:pt x="24809" y="176529"/>
                  </a:lnTo>
                  <a:cubicBezTo>
                    <a:pt x="24809" y="172430"/>
                    <a:pt x="26599" y="168587"/>
                    <a:pt x="30691" y="168587"/>
                  </a:cubicBezTo>
                  <a:lnTo>
                    <a:pt x="32993" y="168587"/>
                  </a:lnTo>
                  <a:cubicBezTo>
                    <a:pt x="35039" y="168587"/>
                    <a:pt x="35295" y="168331"/>
                    <a:pt x="37085" y="165512"/>
                  </a:cubicBezTo>
                  <a:cubicBezTo>
                    <a:pt x="39643" y="161669"/>
                    <a:pt x="42201" y="155520"/>
                    <a:pt x="44758" y="148346"/>
                  </a:cubicBezTo>
                  <a:lnTo>
                    <a:pt x="50640" y="132974"/>
                  </a:lnTo>
                  <a:lnTo>
                    <a:pt x="1535" y="10761"/>
                  </a:lnTo>
                  <a:cubicBezTo>
                    <a:pt x="512" y="8455"/>
                    <a:pt x="0" y="7174"/>
                    <a:pt x="0" y="5637"/>
                  </a:cubicBezTo>
                  <a:cubicBezTo>
                    <a:pt x="0" y="4099"/>
                    <a:pt x="767" y="2306"/>
                    <a:pt x="2302" y="1537"/>
                  </a:cubicBezTo>
                  <a:cubicBezTo>
                    <a:pt x="3581" y="512"/>
                    <a:pt x="5371" y="256"/>
                    <a:pt x="7162" y="256"/>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9" name="Shape 41"/>
            <p:cNvSpPr/>
            <p:nvPr/>
          </p:nvSpPr>
          <p:spPr>
            <a:xfrm>
              <a:off x="0" y="0"/>
              <a:ext cx="396453" cy="677422"/>
            </a:xfrm>
            <a:custGeom>
              <a:avLst/>
              <a:gdLst/>
              <a:ahLst/>
              <a:cxnLst/>
              <a:rect l="0" t="0" r="0" b="0"/>
              <a:pathLst>
                <a:path w="396453" h="677422">
                  <a:moveTo>
                    <a:pt x="387023" y="0"/>
                  </a:moveTo>
                  <a:lnTo>
                    <a:pt x="396453" y="0"/>
                  </a:lnTo>
                  <a:lnTo>
                    <a:pt x="363629" y="25337"/>
                  </a:lnTo>
                  <a:cubicBezTo>
                    <a:pt x="333142" y="57199"/>
                    <a:pt x="313624" y="104086"/>
                    <a:pt x="313816" y="145784"/>
                  </a:cubicBezTo>
                  <a:lnTo>
                    <a:pt x="314072" y="145784"/>
                  </a:lnTo>
                  <a:lnTo>
                    <a:pt x="314072" y="205225"/>
                  </a:lnTo>
                  <a:cubicBezTo>
                    <a:pt x="312026" y="194208"/>
                    <a:pt x="304609" y="186521"/>
                    <a:pt x="296169" y="186521"/>
                  </a:cubicBezTo>
                  <a:cubicBezTo>
                    <a:pt x="286194" y="186521"/>
                    <a:pt x="278010" y="197282"/>
                    <a:pt x="277499" y="210862"/>
                  </a:cubicBezTo>
                  <a:lnTo>
                    <a:pt x="278010" y="495256"/>
                  </a:lnTo>
                  <a:lnTo>
                    <a:pt x="278010" y="497049"/>
                  </a:lnTo>
                  <a:cubicBezTo>
                    <a:pt x="277243" y="510372"/>
                    <a:pt x="269314" y="521133"/>
                    <a:pt x="259340" y="521133"/>
                  </a:cubicBezTo>
                  <a:cubicBezTo>
                    <a:pt x="249109" y="521133"/>
                    <a:pt x="240669" y="509604"/>
                    <a:pt x="240669" y="495256"/>
                  </a:cubicBezTo>
                  <a:lnTo>
                    <a:pt x="240157" y="208556"/>
                  </a:lnTo>
                  <a:cubicBezTo>
                    <a:pt x="238879" y="196001"/>
                    <a:pt x="231206" y="186521"/>
                    <a:pt x="221743" y="186521"/>
                  </a:cubicBezTo>
                  <a:cubicBezTo>
                    <a:pt x="211257" y="186521"/>
                    <a:pt x="203072" y="198051"/>
                    <a:pt x="203072" y="212399"/>
                  </a:cubicBezTo>
                  <a:lnTo>
                    <a:pt x="203584" y="566483"/>
                  </a:lnTo>
                  <a:cubicBezTo>
                    <a:pt x="203584" y="570582"/>
                    <a:pt x="204607" y="581087"/>
                    <a:pt x="205630" y="584673"/>
                  </a:cubicBezTo>
                  <a:cubicBezTo>
                    <a:pt x="212791" y="615419"/>
                    <a:pt x="226858" y="649239"/>
                    <a:pt x="251923" y="677422"/>
                  </a:cubicBezTo>
                  <a:cubicBezTo>
                    <a:pt x="208443" y="658975"/>
                    <a:pt x="167778" y="631304"/>
                    <a:pt x="133506" y="594666"/>
                  </a:cubicBezTo>
                  <a:cubicBezTo>
                    <a:pt x="0" y="452469"/>
                    <a:pt x="6905" y="228796"/>
                    <a:pt x="148340" y="95054"/>
                  </a:cubicBezTo>
                  <a:cubicBezTo>
                    <a:pt x="200899" y="45477"/>
                    <a:pt x="264535" y="15356"/>
                    <a:pt x="330724" y="4151"/>
                  </a:cubicBezTo>
                  <a:lnTo>
                    <a:pt x="387023"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0" name="Shape 42"/>
            <p:cNvSpPr/>
            <p:nvPr/>
          </p:nvSpPr>
          <p:spPr>
            <a:xfrm>
              <a:off x="385940" y="24084"/>
              <a:ext cx="394892" cy="682803"/>
            </a:xfrm>
            <a:custGeom>
              <a:avLst/>
              <a:gdLst/>
              <a:ahLst/>
              <a:cxnLst/>
              <a:rect l="0" t="0" r="0" b="0"/>
              <a:pathLst>
                <a:path w="394892" h="682803">
                  <a:moveTo>
                    <a:pt x="135808" y="0"/>
                  </a:moveTo>
                  <a:cubicBezTo>
                    <a:pt x="181845" y="18703"/>
                    <a:pt x="225068" y="47143"/>
                    <a:pt x="261386" y="85831"/>
                  </a:cubicBezTo>
                  <a:cubicBezTo>
                    <a:pt x="394892" y="228028"/>
                    <a:pt x="388242" y="451700"/>
                    <a:pt x="246296" y="585699"/>
                  </a:cubicBezTo>
                  <a:cubicBezTo>
                    <a:pt x="176985" y="651032"/>
                    <a:pt x="88237" y="682803"/>
                    <a:pt x="0" y="681778"/>
                  </a:cubicBezTo>
                  <a:cubicBezTo>
                    <a:pt x="46548" y="653594"/>
                    <a:pt x="79030" y="591079"/>
                    <a:pt x="79030" y="537275"/>
                  </a:cubicBezTo>
                  <a:lnTo>
                    <a:pt x="79030" y="536762"/>
                  </a:lnTo>
                  <a:lnTo>
                    <a:pt x="78518" y="478090"/>
                  </a:lnTo>
                  <a:cubicBezTo>
                    <a:pt x="80820" y="488851"/>
                    <a:pt x="87981" y="496793"/>
                    <a:pt x="96677" y="496793"/>
                  </a:cubicBezTo>
                  <a:cubicBezTo>
                    <a:pt x="106396" y="496793"/>
                    <a:pt x="114580" y="486032"/>
                    <a:pt x="115091" y="472453"/>
                  </a:cubicBezTo>
                  <a:lnTo>
                    <a:pt x="114836" y="187803"/>
                  </a:lnTo>
                  <a:cubicBezTo>
                    <a:pt x="114580" y="187290"/>
                    <a:pt x="114836" y="186778"/>
                    <a:pt x="114836" y="186522"/>
                  </a:cubicBezTo>
                  <a:lnTo>
                    <a:pt x="114836" y="186265"/>
                  </a:lnTo>
                  <a:cubicBezTo>
                    <a:pt x="115347" y="172686"/>
                    <a:pt x="123532" y="162182"/>
                    <a:pt x="133506" y="162182"/>
                  </a:cubicBezTo>
                  <a:cubicBezTo>
                    <a:pt x="143737" y="162182"/>
                    <a:pt x="152177" y="173711"/>
                    <a:pt x="152177" y="187803"/>
                  </a:cubicBezTo>
                  <a:lnTo>
                    <a:pt x="152688" y="474759"/>
                  </a:lnTo>
                  <a:cubicBezTo>
                    <a:pt x="153967" y="487057"/>
                    <a:pt x="161640" y="496537"/>
                    <a:pt x="171103" y="496537"/>
                  </a:cubicBezTo>
                  <a:cubicBezTo>
                    <a:pt x="181333" y="496537"/>
                    <a:pt x="189773" y="485008"/>
                    <a:pt x="189773" y="470916"/>
                  </a:cubicBezTo>
                  <a:lnTo>
                    <a:pt x="189262" y="116832"/>
                  </a:lnTo>
                  <a:cubicBezTo>
                    <a:pt x="189262" y="112733"/>
                    <a:pt x="188494" y="108890"/>
                    <a:pt x="187216" y="105303"/>
                  </a:cubicBezTo>
                  <a:cubicBezTo>
                    <a:pt x="182868" y="69177"/>
                    <a:pt x="163430" y="28696"/>
                    <a:pt x="135808" y="0"/>
                  </a:cubicBezTo>
                  <a:close/>
                </a:path>
              </a:pathLst>
            </a:custGeom>
            <a:ln w="0" cap="flat">
              <a:miter lim="101600"/>
            </a:ln>
          </p:spPr>
          <p:style>
            <a:lnRef idx="0">
              <a:srgbClr val="000000">
                <a:alpha val="0"/>
              </a:srgbClr>
            </a:lnRef>
            <a:fillRef idx="1">
              <a:srgbClr val="BCE09A"/>
            </a:fillRef>
            <a:effectRef idx="0">
              <a:scrgbClr r="0" g="0" b="0"/>
            </a:effectRef>
            <a:fontRef idx="none"/>
          </p:style>
          <p:txBody>
            <a:bodyPr/>
            <a:lstStyle/>
            <a:p>
              <a:endParaRPr lang="en-GB"/>
            </a:p>
          </p:txBody>
        </p:sp>
        <p:sp>
          <p:nvSpPr>
            <p:cNvPr id="51" name="Shape 43"/>
            <p:cNvSpPr/>
            <p:nvPr/>
          </p:nvSpPr>
          <p:spPr>
            <a:xfrm>
              <a:off x="313624" y="0"/>
              <a:ext cx="262089" cy="520877"/>
            </a:xfrm>
            <a:custGeom>
              <a:avLst/>
              <a:gdLst/>
              <a:ahLst/>
              <a:cxnLst/>
              <a:rect l="0" t="0" r="0" b="0"/>
              <a:pathLst>
                <a:path w="262089" h="520877">
                  <a:moveTo>
                    <a:pt x="82829" y="0"/>
                  </a:moveTo>
                  <a:lnTo>
                    <a:pt x="91006" y="0"/>
                  </a:lnTo>
                  <a:lnTo>
                    <a:pt x="146934" y="5989"/>
                  </a:lnTo>
                  <a:cubicBezTo>
                    <a:pt x="167714" y="10120"/>
                    <a:pt x="188175" y="16141"/>
                    <a:pt x="208124" y="24084"/>
                  </a:cubicBezTo>
                  <a:cubicBezTo>
                    <a:pt x="235746" y="52779"/>
                    <a:pt x="255184" y="92492"/>
                    <a:pt x="260555" y="128361"/>
                  </a:cubicBezTo>
                  <a:cubicBezTo>
                    <a:pt x="261066" y="132461"/>
                    <a:pt x="261577" y="136816"/>
                    <a:pt x="261577" y="140916"/>
                  </a:cubicBezTo>
                  <a:lnTo>
                    <a:pt x="262089" y="494999"/>
                  </a:lnTo>
                  <a:cubicBezTo>
                    <a:pt x="262089" y="509091"/>
                    <a:pt x="253649" y="520621"/>
                    <a:pt x="243419" y="520621"/>
                  </a:cubicBezTo>
                  <a:cubicBezTo>
                    <a:pt x="233955" y="520621"/>
                    <a:pt x="226283" y="511141"/>
                    <a:pt x="225004" y="498843"/>
                  </a:cubicBezTo>
                  <a:lnTo>
                    <a:pt x="224493" y="211886"/>
                  </a:lnTo>
                  <a:cubicBezTo>
                    <a:pt x="224493" y="197795"/>
                    <a:pt x="216052" y="186265"/>
                    <a:pt x="205822" y="186265"/>
                  </a:cubicBezTo>
                  <a:cubicBezTo>
                    <a:pt x="195848" y="186265"/>
                    <a:pt x="187663" y="196770"/>
                    <a:pt x="187152" y="210349"/>
                  </a:cubicBezTo>
                  <a:lnTo>
                    <a:pt x="187152" y="211886"/>
                  </a:lnTo>
                  <a:lnTo>
                    <a:pt x="187408" y="496537"/>
                  </a:lnTo>
                  <a:cubicBezTo>
                    <a:pt x="186896" y="510116"/>
                    <a:pt x="178967" y="520877"/>
                    <a:pt x="168993" y="520877"/>
                  </a:cubicBezTo>
                  <a:cubicBezTo>
                    <a:pt x="160297" y="520877"/>
                    <a:pt x="153136" y="512934"/>
                    <a:pt x="150834" y="502173"/>
                  </a:cubicBezTo>
                  <a:lnTo>
                    <a:pt x="150323" y="211886"/>
                  </a:lnTo>
                  <a:cubicBezTo>
                    <a:pt x="150323" y="197795"/>
                    <a:pt x="141882" y="186265"/>
                    <a:pt x="131652" y="186265"/>
                  </a:cubicBezTo>
                  <a:cubicBezTo>
                    <a:pt x="124235" y="186265"/>
                    <a:pt x="117841" y="192158"/>
                    <a:pt x="115028" y="200613"/>
                  </a:cubicBezTo>
                  <a:lnTo>
                    <a:pt x="114772" y="200869"/>
                  </a:lnTo>
                  <a:cubicBezTo>
                    <a:pt x="114516" y="202150"/>
                    <a:pt x="114005" y="203431"/>
                    <a:pt x="113749" y="204712"/>
                  </a:cubicBezTo>
                  <a:cubicBezTo>
                    <a:pt x="113749" y="205225"/>
                    <a:pt x="113749" y="205481"/>
                    <a:pt x="113493" y="205737"/>
                  </a:cubicBezTo>
                  <a:cubicBezTo>
                    <a:pt x="113493" y="206762"/>
                    <a:pt x="113237" y="208043"/>
                    <a:pt x="113237" y="209068"/>
                  </a:cubicBezTo>
                  <a:cubicBezTo>
                    <a:pt x="113237" y="209580"/>
                    <a:pt x="112981" y="209837"/>
                    <a:pt x="112981" y="210349"/>
                  </a:cubicBezTo>
                  <a:lnTo>
                    <a:pt x="112981" y="495256"/>
                  </a:lnTo>
                  <a:cubicBezTo>
                    <a:pt x="112981" y="505504"/>
                    <a:pt x="108634" y="514472"/>
                    <a:pt x="101984" y="518571"/>
                  </a:cubicBezTo>
                  <a:cubicBezTo>
                    <a:pt x="101984" y="518571"/>
                    <a:pt x="101728" y="518827"/>
                    <a:pt x="101472" y="519083"/>
                  </a:cubicBezTo>
                  <a:lnTo>
                    <a:pt x="101217" y="519083"/>
                  </a:lnTo>
                  <a:cubicBezTo>
                    <a:pt x="99171" y="520108"/>
                    <a:pt x="96869" y="520877"/>
                    <a:pt x="94567" y="520877"/>
                  </a:cubicBezTo>
                  <a:cubicBezTo>
                    <a:pt x="85360" y="520877"/>
                    <a:pt x="77687" y="511653"/>
                    <a:pt x="76152" y="499611"/>
                  </a:cubicBezTo>
                  <a:lnTo>
                    <a:pt x="75641" y="212142"/>
                  </a:lnTo>
                  <a:lnTo>
                    <a:pt x="75641" y="207531"/>
                  </a:lnTo>
                  <a:lnTo>
                    <a:pt x="75385" y="205993"/>
                  </a:lnTo>
                  <a:cubicBezTo>
                    <a:pt x="73339" y="194720"/>
                    <a:pt x="65922" y="186265"/>
                    <a:pt x="57226" y="186265"/>
                  </a:cubicBezTo>
                  <a:cubicBezTo>
                    <a:pt x="54669" y="186265"/>
                    <a:pt x="52367" y="187034"/>
                    <a:pt x="50321" y="188059"/>
                  </a:cubicBezTo>
                  <a:cubicBezTo>
                    <a:pt x="50065" y="188315"/>
                    <a:pt x="50065" y="188315"/>
                    <a:pt x="49809" y="188315"/>
                  </a:cubicBezTo>
                  <a:lnTo>
                    <a:pt x="49554" y="188571"/>
                  </a:lnTo>
                  <a:cubicBezTo>
                    <a:pt x="43159" y="192414"/>
                    <a:pt x="38812" y="200613"/>
                    <a:pt x="38300" y="210605"/>
                  </a:cubicBezTo>
                  <a:lnTo>
                    <a:pt x="38300" y="215986"/>
                  </a:lnTo>
                  <a:lnTo>
                    <a:pt x="38556" y="495256"/>
                  </a:lnTo>
                  <a:cubicBezTo>
                    <a:pt x="38556" y="496281"/>
                    <a:pt x="38300" y="497049"/>
                    <a:pt x="38300" y="498074"/>
                  </a:cubicBezTo>
                  <a:cubicBezTo>
                    <a:pt x="38044" y="499355"/>
                    <a:pt x="38044" y="500380"/>
                    <a:pt x="37788" y="501405"/>
                  </a:cubicBezTo>
                  <a:cubicBezTo>
                    <a:pt x="37788" y="501917"/>
                    <a:pt x="37533" y="502173"/>
                    <a:pt x="37533" y="502430"/>
                  </a:cubicBezTo>
                  <a:cubicBezTo>
                    <a:pt x="37277" y="503711"/>
                    <a:pt x="37021" y="504992"/>
                    <a:pt x="36510" y="506273"/>
                  </a:cubicBezTo>
                  <a:lnTo>
                    <a:pt x="36510" y="506529"/>
                  </a:lnTo>
                  <a:cubicBezTo>
                    <a:pt x="33441" y="514984"/>
                    <a:pt x="27047" y="520877"/>
                    <a:pt x="19885" y="520877"/>
                  </a:cubicBezTo>
                  <a:cubicBezTo>
                    <a:pt x="9399" y="520877"/>
                    <a:pt x="959" y="509347"/>
                    <a:pt x="959" y="495256"/>
                  </a:cubicBezTo>
                  <a:lnTo>
                    <a:pt x="448" y="205225"/>
                  </a:lnTo>
                  <a:lnTo>
                    <a:pt x="192" y="146296"/>
                  </a:lnTo>
                  <a:lnTo>
                    <a:pt x="192" y="146040"/>
                  </a:lnTo>
                  <a:cubicBezTo>
                    <a:pt x="0" y="104149"/>
                    <a:pt x="19518" y="57215"/>
                    <a:pt x="50005" y="25341"/>
                  </a:cubicBezTo>
                  <a:lnTo>
                    <a:pt x="82829"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52" name="Shape 44"/>
            <p:cNvSpPr/>
            <p:nvPr/>
          </p:nvSpPr>
          <p:spPr>
            <a:xfrm>
              <a:off x="203072" y="186009"/>
              <a:ext cx="262153" cy="519852"/>
            </a:xfrm>
            <a:custGeom>
              <a:avLst/>
              <a:gdLst/>
              <a:ahLst/>
              <a:cxnLst/>
              <a:rect l="0" t="0" r="0" b="0"/>
              <a:pathLst>
                <a:path w="262153" h="519852">
                  <a:moveTo>
                    <a:pt x="93096" y="0"/>
                  </a:moveTo>
                  <a:cubicBezTo>
                    <a:pt x="101792" y="0"/>
                    <a:pt x="108953" y="7943"/>
                    <a:pt x="111255" y="18703"/>
                  </a:cubicBezTo>
                  <a:lnTo>
                    <a:pt x="111766" y="308991"/>
                  </a:lnTo>
                  <a:cubicBezTo>
                    <a:pt x="111766" y="323082"/>
                    <a:pt x="120207" y="334612"/>
                    <a:pt x="130437" y="334612"/>
                  </a:cubicBezTo>
                  <a:cubicBezTo>
                    <a:pt x="137854" y="334612"/>
                    <a:pt x="144248" y="328719"/>
                    <a:pt x="147061" y="320264"/>
                  </a:cubicBezTo>
                  <a:lnTo>
                    <a:pt x="147317" y="320008"/>
                  </a:lnTo>
                  <a:cubicBezTo>
                    <a:pt x="147573" y="318727"/>
                    <a:pt x="148084" y="317446"/>
                    <a:pt x="148340" y="316164"/>
                  </a:cubicBezTo>
                  <a:lnTo>
                    <a:pt x="148340" y="315140"/>
                  </a:lnTo>
                  <a:cubicBezTo>
                    <a:pt x="148596" y="314115"/>
                    <a:pt x="148852" y="312834"/>
                    <a:pt x="148852" y="311809"/>
                  </a:cubicBezTo>
                  <a:cubicBezTo>
                    <a:pt x="148852" y="311296"/>
                    <a:pt x="149107" y="311040"/>
                    <a:pt x="149107" y="310528"/>
                  </a:cubicBezTo>
                  <a:lnTo>
                    <a:pt x="149107" y="25621"/>
                  </a:lnTo>
                  <a:cubicBezTo>
                    <a:pt x="149107" y="15373"/>
                    <a:pt x="153455" y="6405"/>
                    <a:pt x="159849" y="2306"/>
                  </a:cubicBezTo>
                  <a:cubicBezTo>
                    <a:pt x="160105" y="2306"/>
                    <a:pt x="160361" y="2050"/>
                    <a:pt x="160617" y="1793"/>
                  </a:cubicBezTo>
                  <a:lnTo>
                    <a:pt x="160872" y="1793"/>
                  </a:lnTo>
                  <a:cubicBezTo>
                    <a:pt x="162918" y="769"/>
                    <a:pt x="165220" y="0"/>
                    <a:pt x="167522" y="0"/>
                  </a:cubicBezTo>
                  <a:cubicBezTo>
                    <a:pt x="176729" y="0"/>
                    <a:pt x="184402" y="9224"/>
                    <a:pt x="185937" y="21266"/>
                  </a:cubicBezTo>
                  <a:lnTo>
                    <a:pt x="186448" y="308734"/>
                  </a:lnTo>
                  <a:lnTo>
                    <a:pt x="186448" y="313346"/>
                  </a:lnTo>
                  <a:lnTo>
                    <a:pt x="186704" y="314883"/>
                  </a:lnTo>
                  <a:cubicBezTo>
                    <a:pt x="188750" y="326157"/>
                    <a:pt x="196167" y="334612"/>
                    <a:pt x="204863" y="334612"/>
                  </a:cubicBezTo>
                  <a:cubicBezTo>
                    <a:pt x="207420" y="334612"/>
                    <a:pt x="209722" y="333843"/>
                    <a:pt x="211768" y="332818"/>
                  </a:cubicBezTo>
                  <a:cubicBezTo>
                    <a:pt x="212024" y="332562"/>
                    <a:pt x="212024" y="332562"/>
                    <a:pt x="212280" y="332562"/>
                  </a:cubicBezTo>
                  <a:cubicBezTo>
                    <a:pt x="212280" y="332306"/>
                    <a:pt x="212535" y="332306"/>
                    <a:pt x="212791" y="332306"/>
                  </a:cubicBezTo>
                  <a:cubicBezTo>
                    <a:pt x="218930" y="328463"/>
                    <a:pt x="223277" y="320264"/>
                    <a:pt x="223789" y="310272"/>
                  </a:cubicBezTo>
                  <a:lnTo>
                    <a:pt x="223789" y="304891"/>
                  </a:lnTo>
                  <a:lnTo>
                    <a:pt x="223533" y="25621"/>
                  </a:lnTo>
                  <a:cubicBezTo>
                    <a:pt x="223533" y="24596"/>
                    <a:pt x="223789" y="23828"/>
                    <a:pt x="223789" y="22803"/>
                  </a:cubicBezTo>
                  <a:cubicBezTo>
                    <a:pt x="224045" y="21522"/>
                    <a:pt x="224045" y="20497"/>
                    <a:pt x="224301" y="19472"/>
                  </a:cubicBezTo>
                  <a:cubicBezTo>
                    <a:pt x="224301" y="18960"/>
                    <a:pt x="224556" y="18703"/>
                    <a:pt x="224556" y="18447"/>
                  </a:cubicBezTo>
                  <a:cubicBezTo>
                    <a:pt x="224812" y="17166"/>
                    <a:pt x="225068" y="15885"/>
                    <a:pt x="225579" y="14604"/>
                  </a:cubicBezTo>
                  <a:lnTo>
                    <a:pt x="225579" y="14348"/>
                  </a:lnTo>
                  <a:cubicBezTo>
                    <a:pt x="228648" y="5893"/>
                    <a:pt x="235042" y="0"/>
                    <a:pt x="242203" y="0"/>
                  </a:cubicBezTo>
                  <a:cubicBezTo>
                    <a:pt x="252690" y="0"/>
                    <a:pt x="260874" y="11529"/>
                    <a:pt x="261130" y="25621"/>
                  </a:cubicBezTo>
                  <a:lnTo>
                    <a:pt x="261641" y="315652"/>
                  </a:lnTo>
                  <a:lnTo>
                    <a:pt x="261897" y="374581"/>
                  </a:lnTo>
                  <a:lnTo>
                    <a:pt x="261897" y="374837"/>
                  </a:lnTo>
                  <a:cubicBezTo>
                    <a:pt x="262153" y="430691"/>
                    <a:pt x="231718" y="493206"/>
                    <a:pt x="182868" y="519852"/>
                  </a:cubicBezTo>
                  <a:cubicBezTo>
                    <a:pt x="140412" y="519084"/>
                    <a:pt x="88493" y="507298"/>
                    <a:pt x="48850" y="491413"/>
                  </a:cubicBezTo>
                  <a:cubicBezTo>
                    <a:pt x="20972" y="462973"/>
                    <a:pt x="6905" y="428385"/>
                    <a:pt x="1534" y="392515"/>
                  </a:cubicBezTo>
                  <a:cubicBezTo>
                    <a:pt x="767" y="388416"/>
                    <a:pt x="511" y="384060"/>
                    <a:pt x="511" y="379961"/>
                  </a:cubicBezTo>
                  <a:lnTo>
                    <a:pt x="0" y="25877"/>
                  </a:lnTo>
                  <a:cubicBezTo>
                    <a:pt x="0" y="11786"/>
                    <a:pt x="8440" y="256"/>
                    <a:pt x="18670" y="256"/>
                  </a:cubicBezTo>
                  <a:cubicBezTo>
                    <a:pt x="28133" y="256"/>
                    <a:pt x="35806" y="9736"/>
                    <a:pt x="37085" y="22034"/>
                  </a:cubicBezTo>
                  <a:lnTo>
                    <a:pt x="37597" y="308991"/>
                  </a:lnTo>
                  <a:cubicBezTo>
                    <a:pt x="37597" y="323082"/>
                    <a:pt x="46036" y="334612"/>
                    <a:pt x="56267" y="334612"/>
                  </a:cubicBezTo>
                  <a:cubicBezTo>
                    <a:pt x="66241" y="334612"/>
                    <a:pt x="74426" y="324107"/>
                    <a:pt x="74937" y="310528"/>
                  </a:cubicBezTo>
                  <a:lnTo>
                    <a:pt x="74937" y="308991"/>
                  </a:lnTo>
                  <a:lnTo>
                    <a:pt x="74681" y="24340"/>
                  </a:lnTo>
                  <a:cubicBezTo>
                    <a:pt x="74937" y="10761"/>
                    <a:pt x="83122" y="0"/>
                    <a:pt x="93096" y="0"/>
                  </a:cubicBezTo>
                  <a:close/>
                </a:path>
              </a:pathLst>
            </a:custGeom>
            <a:ln w="0" cap="flat">
              <a:miter lim="101600"/>
            </a:ln>
          </p:spPr>
          <p:style>
            <a:lnRef idx="0">
              <a:srgbClr val="000000">
                <a:alpha val="0"/>
              </a:srgbClr>
            </a:lnRef>
            <a:fillRef idx="1">
              <a:srgbClr val="FEFEFE"/>
            </a:fillRef>
            <a:effectRef idx="0">
              <a:scrgbClr r="0" g="0" b="0"/>
            </a:effectRef>
            <a:fontRef idx="none"/>
          </p:style>
          <p:txBody>
            <a:bodyPr/>
            <a:lstStyle/>
            <a:p>
              <a:endParaRPr lang="en-GB"/>
            </a:p>
          </p:txBody>
        </p:sp>
        <p:sp>
          <p:nvSpPr>
            <p:cNvPr id="53" name="Shape 45"/>
            <p:cNvSpPr/>
            <p:nvPr/>
          </p:nvSpPr>
          <p:spPr>
            <a:xfrm>
              <a:off x="817148" y="714317"/>
              <a:ext cx="56011" cy="136048"/>
            </a:xfrm>
            <a:custGeom>
              <a:avLst/>
              <a:gdLst/>
              <a:ahLst/>
              <a:cxnLst/>
              <a:rect l="0" t="0" r="0" b="0"/>
              <a:pathLst>
                <a:path w="56011" h="136048">
                  <a:moveTo>
                    <a:pt x="43223" y="0"/>
                  </a:moveTo>
                  <a:cubicBezTo>
                    <a:pt x="50896" y="0"/>
                    <a:pt x="56011" y="2050"/>
                    <a:pt x="56011" y="5124"/>
                  </a:cubicBezTo>
                  <a:lnTo>
                    <a:pt x="56011" y="13067"/>
                  </a:lnTo>
                  <a:cubicBezTo>
                    <a:pt x="56011" y="14860"/>
                    <a:pt x="55244" y="15885"/>
                    <a:pt x="53965" y="15885"/>
                  </a:cubicBezTo>
                  <a:cubicBezTo>
                    <a:pt x="53454" y="15885"/>
                    <a:pt x="52686" y="15885"/>
                    <a:pt x="51919" y="15373"/>
                  </a:cubicBezTo>
                  <a:lnTo>
                    <a:pt x="50129" y="14604"/>
                  </a:lnTo>
                  <a:cubicBezTo>
                    <a:pt x="48850" y="14092"/>
                    <a:pt x="46548" y="13579"/>
                    <a:pt x="44758" y="13579"/>
                  </a:cubicBezTo>
                  <a:cubicBezTo>
                    <a:pt x="36830" y="13579"/>
                    <a:pt x="33249" y="17935"/>
                    <a:pt x="33249" y="27671"/>
                  </a:cubicBezTo>
                  <a:lnTo>
                    <a:pt x="33505" y="39713"/>
                  </a:lnTo>
                  <a:lnTo>
                    <a:pt x="51919" y="39713"/>
                  </a:lnTo>
                  <a:cubicBezTo>
                    <a:pt x="53454" y="39713"/>
                    <a:pt x="54732" y="41250"/>
                    <a:pt x="54732" y="42787"/>
                  </a:cubicBezTo>
                  <a:lnTo>
                    <a:pt x="54732" y="50730"/>
                  </a:lnTo>
                  <a:cubicBezTo>
                    <a:pt x="54732" y="52523"/>
                    <a:pt x="53965" y="53292"/>
                    <a:pt x="51919" y="53292"/>
                  </a:cubicBezTo>
                  <a:lnTo>
                    <a:pt x="33249" y="53292"/>
                  </a:lnTo>
                  <a:lnTo>
                    <a:pt x="33249" y="132974"/>
                  </a:lnTo>
                  <a:cubicBezTo>
                    <a:pt x="33249" y="134511"/>
                    <a:pt x="31714" y="136048"/>
                    <a:pt x="30435" y="136048"/>
                  </a:cubicBezTo>
                  <a:lnTo>
                    <a:pt x="18159" y="136048"/>
                  </a:lnTo>
                  <a:cubicBezTo>
                    <a:pt x="16625" y="136048"/>
                    <a:pt x="15346" y="134511"/>
                    <a:pt x="15346" y="132974"/>
                  </a:cubicBezTo>
                  <a:lnTo>
                    <a:pt x="15346" y="53292"/>
                  </a:lnTo>
                  <a:lnTo>
                    <a:pt x="2813" y="53292"/>
                  </a:lnTo>
                  <a:cubicBezTo>
                    <a:pt x="1279" y="53292"/>
                    <a:pt x="0" y="51755"/>
                    <a:pt x="0" y="50474"/>
                  </a:cubicBezTo>
                  <a:lnTo>
                    <a:pt x="0" y="42787"/>
                  </a:lnTo>
                  <a:cubicBezTo>
                    <a:pt x="0" y="41250"/>
                    <a:pt x="1279" y="39713"/>
                    <a:pt x="2813" y="39713"/>
                  </a:cubicBezTo>
                  <a:lnTo>
                    <a:pt x="15346" y="39713"/>
                  </a:lnTo>
                  <a:lnTo>
                    <a:pt x="15346" y="28952"/>
                  </a:lnTo>
                  <a:cubicBezTo>
                    <a:pt x="15346" y="17422"/>
                    <a:pt x="17647" y="11273"/>
                    <a:pt x="23786" y="6662"/>
                  </a:cubicBezTo>
                  <a:cubicBezTo>
                    <a:pt x="28901" y="2306"/>
                    <a:pt x="36062" y="0"/>
                    <a:pt x="43223"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4" name="Shape 46"/>
            <p:cNvSpPr/>
            <p:nvPr/>
          </p:nvSpPr>
          <p:spPr>
            <a:xfrm>
              <a:off x="874949" y="752492"/>
              <a:ext cx="46037" cy="100855"/>
            </a:xfrm>
            <a:custGeom>
              <a:avLst/>
              <a:gdLst/>
              <a:ahLst/>
              <a:cxnLst/>
              <a:rect l="0" t="0" r="0" b="0"/>
              <a:pathLst>
                <a:path w="46037" h="100855">
                  <a:moveTo>
                    <a:pt x="45781" y="0"/>
                  </a:moveTo>
                  <a:lnTo>
                    <a:pt x="46037" y="45"/>
                  </a:lnTo>
                  <a:lnTo>
                    <a:pt x="46037" y="13436"/>
                  </a:lnTo>
                  <a:lnTo>
                    <a:pt x="45781" y="13323"/>
                  </a:lnTo>
                  <a:cubicBezTo>
                    <a:pt x="27622" y="13323"/>
                    <a:pt x="18671" y="25365"/>
                    <a:pt x="18671" y="50730"/>
                  </a:cubicBezTo>
                  <a:cubicBezTo>
                    <a:pt x="18671" y="64821"/>
                    <a:pt x="20717" y="72764"/>
                    <a:pt x="26343" y="79425"/>
                  </a:cubicBezTo>
                  <a:cubicBezTo>
                    <a:pt x="30691" y="84806"/>
                    <a:pt x="37597" y="87624"/>
                    <a:pt x="46037" y="87624"/>
                  </a:cubicBezTo>
                  <a:lnTo>
                    <a:pt x="46037" y="100855"/>
                  </a:lnTo>
                  <a:lnTo>
                    <a:pt x="27082" y="97456"/>
                  </a:lnTo>
                  <a:cubicBezTo>
                    <a:pt x="9927" y="90587"/>
                    <a:pt x="0" y="73917"/>
                    <a:pt x="0" y="50474"/>
                  </a:cubicBezTo>
                  <a:cubicBezTo>
                    <a:pt x="0" y="19216"/>
                    <a:pt x="17392" y="0"/>
                    <a:pt x="4578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5" name="Shape 47"/>
            <p:cNvSpPr/>
            <p:nvPr/>
          </p:nvSpPr>
          <p:spPr>
            <a:xfrm>
              <a:off x="920986" y="752537"/>
              <a:ext cx="46037" cy="100902"/>
            </a:xfrm>
            <a:custGeom>
              <a:avLst/>
              <a:gdLst/>
              <a:ahLst/>
              <a:cxnLst/>
              <a:rect l="0" t="0" r="0" b="0"/>
              <a:pathLst>
                <a:path w="46037" h="100902">
                  <a:moveTo>
                    <a:pt x="0" y="0"/>
                  </a:moveTo>
                  <a:lnTo>
                    <a:pt x="19278" y="3410"/>
                  </a:lnTo>
                  <a:cubicBezTo>
                    <a:pt x="36398" y="10219"/>
                    <a:pt x="46037" y="26793"/>
                    <a:pt x="46037" y="50428"/>
                  </a:cubicBezTo>
                  <a:cubicBezTo>
                    <a:pt x="46037" y="81686"/>
                    <a:pt x="28645" y="100902"/>
                    <a:pt x="512" y="100902"/>
                  </a:cubicBezTo>
                  <a:lnTo>
                    <a:pt x="0" y="100810"/>
                  </a:lnTo>
                  <a:lnTo>
                    <a:pt x="0" y="87579"/>
                  </a:lnTo>
                  <a:cubicBezTo>
                    <a:pt x="18159" y="87579"/>
                    <a:pt x="27366" y="75281"/>
                    <a:pt x="27366" y="50428"/>
                  </a:cubicBezTo>
                  <a:cubicBezTo>
                    <a:pt x="27366" y="37874"/>
                    <a:pt x="25064" y="28586"/>
                    <a:pt x="20461" y="22437"/>
                  </a:cubicBezTo>
                  <a:lnTo>
                    <a:pt x="0" y="13391"/>
                  </a:ln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6" name="Shape 48"/>
            <p:cNvSpPr/>
            <p:nvPr/>
          </p:nvSpPr>
          <p:spPr>
            <a:xfrm>
              <a:off x="977252" y="752492"/>
              <a:ext cx="46165" cy="100878"/>
            </a:xfrm>
            <a:custGeom>
              <a:avLst/>
              <a:gdLst/>
              <a:ahLst/>
              <a:cxnLst/>
              <a:rect l="0" t="0" r="0" b="0"/>
              <a:pathLst>
                <a:path w="46165" h="100878">
                  <a:moveTo>
                    <a:pt x="46037" y="0"/>
                  </a:moveTo>
                  <a:lnTo>
                    <a:pt x="46165" y="23"/>
                  </a:lnTo>
                  <a:lnTo>
                    <a:pt x="46165" y="13380"/>
                  </a:lnTo>
                  <a:lnTo>
                    <a:pt x="46037" y="13323"/>
                  </a:lnTo>
                  <a:cubicBezTo>
                    <a:pt x="27622" y="13323"/>
                    <a:pt x="18926" y="25365"/>
                    <a:pt x="18926" y="50730"/>
                  </a:cubicBezTo>
                  <a:cubicBezTo>
                    <a:pt x="18926" y="64821"/>
                    <a:pt x="20972" y="72764"/>
                    <a:pt x="26599" y="79425"/>
                  </a:cubicBezTo>
                  <a:lnTo>
                    <a:pt x="46165" y="87571"/>
                  </a:lnTo>
                  <a:lnTo>
                    <a:pt x="46165" y="100878"/>
                  </a:lnTo>
                  <a:lnTo>
                    <a:pt x="27191" y="97456"/>
                  </a:lnTo>
                  <a:cubicBezTo>
                    <a:pt x="10071" y="90587"/>
                    <a:pt x="0" y="73917"/>
                    <a:pt x="0" y="50474"/>
                  </a:cubicBezTo>
                  <a:cubicBezTo>
                    <a:pt x="0" y="19216"/>
                    <a:pt x="17392" y="0"/>
                    <a:pt x="46037"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7" name="Shape 49"/>
            <p:cNvSpPr/>
            <p:nvPr/>
          </p:nvSpPr>
          <p:spPr>
            <a:xfrm>
              <a:off x="1023417" y="752515"/>
              <a:ext cx="46165" cy="100924"/>
            </a:xfrm>
            <a:custGeom>
              <a:avLst/>
              <a:gdLst/>
              <a:ahLst/>
              <a:cxnLst/>
              <a:rect l="0" t="0" r="0" b="0"/>
              <a:pathLst>
                <a:path w="46165" h="100924">
                  <a:moveTo>
                    <a:pt x="0" y="0"/>
                  </a:moveTo>
                  <a:lnTo>
                    <a:pt x="19298" y="3432"/>
                  </a:lnTo>
                  <a:cubicBezTo>
                    <a:pt x="36382" y="10242"/>
                    <a:pt x="46165" y="26815"/>
                    <a:pt x="46165" y="50451"/>
                  </a:cubicBezTo>
                  <a:cubicBezTo>
                    <a:pt x="46165" y="81709"/>
                    <a:pt x="28517" y="100924"/>
                    <a:pt x="384" y="100924"/>
                  </a:cubicBezTo>
                  <a:lnTo>
                    <a:pt x="0" y="100855"/>
                  </a:lnTo>
                  <a:lnTo>
                    <a:pt x="0" y="87548"/>
                  </a:lnTo>
                  <a:lnTo>
                    <a:pt x="128" y="87601"/>
                  </a:lnTo>
                  <a:cubicBezTo>
                    <a:pt x="18287" y="87601"/>
                    <a:pt x="27238" y="75303"/>
                    <a:pt x="27238" y="50451"/>
                  </a:cubicBezTo>
                  <a:cubicBezTo>
                    <a:pt x="27238" y="37896"/>
                    <a:pt x="25000" y="28609"/>
                    <a:pt x="20461" y="22460"/>
                  </a:cubicBezTo>
                  <a:lnTo>
                    <a:pt x="0" y="13357"/>
                  </a:ln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8" name="Shape 50"/>
            <p:cNvSpPr/>
            <p:nvPr/>
          </p:nvSpPr>
          <p:spPr>
            <a:xfrm>
              <a:off x="1079811" y="752875"/>
              <a:ext cx="44119" cy="98469"/>
            </a:xfrm>
            <a:custGeom>
              <a:avLst/>
              <a:gdLst/>
              <a:ahLst/>
              <a:cxnLst/>
              <a:rect l="0" t="0" r="0" b="0"/>
              <a:pathLst>
                <a:path w="44119" h="98469">
                  <a:moveTo>
                    <a:pt x="44119" y="0"/>
                  </a:moveTo>
                  <a:lnTo>
                    <a:pt x="44119" y="14312"/>
                  </a:lnTo>
                  <a:lnTo>
                    <a:pt x="36861" y="15661"/>
                  </a:lnTo>
                  <a:cubicBezTo>
                    <a:pt x="32929" y="17295"/>
                    <a:pt x="29540" y="19729"/>
                    <a:pt x="26855" y="22931"/>
                  </a:cubicBezTo>
                  <a:cubicBezTo>
                    <a:pt x="20717" y="29593"/>
                    <a:pt x="18671" y="36767"/>
                    <a:pt x="18671" y="50602"/>
                  </a:cubicBezTo>
                  <a:cubicBezTo>
                    <a:pt x="18671" y="66935"/>
                    <a:pt x="25288" y="78369"/>
                    <a:pt x="36797" y="83065"/>
                  </a:cubicBezTo>
                  <a:lnTo>
                    <a:pt x="44119" y="84398"/>
                  </a:lnTo>
                  <a:lnTo>
                    <a:pt x="44119" y="98469"/>
                  </a:lnTo>
                  <a:lnTo>
                    <a:pt x="26867" y="95343"/>
                  </a:lnTo>
                  <a:cubicBezTo>
                    <a:pt x="10071" y="88617"/>
                    <a:pt x="0" y="72380"/>
                    <a:pt x="0" y="50090"/>
                  </a:cubicBezTo>
                  <a:cubicBezTo>
                    <a:pt x="0" y="27799"/>
                    <a:pt x="10790" y="10553"/>
                    <a:pt x="27514" y="3323"/>
                  </a:cubicBezTo>
                  <a:lnTo>
                    <a:pt x="44119"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9" name="Shape 51"/>
            <p:cNvSpPr/>
            <p:nvPr/>
          </p:nvSpPr>
          <p:spPr>
            <a:xfrm>
              <a:off x="1123930" y="715853"/>
              <a:ext cx="43095" cy="135792"/>
            </a:xfrm>
            <a:custGeom>
              <a:avLst/>
              <a:gdLst/>
              <a:ahLst/>
              <a:cxnLst/>
              <a:rect l="0" t="0" r="0" b="0"/>
              <a:pathLst>
                <a:path w="43095" h="135792">
                  <a:moveTo>
                    <a:pt x="28261" y="0"/>
                  </a:moveTo>
                  <a:lnTo>
                    <a:pt x="40282" y="0"/>
                  </a:lnTo>
                  <a:cubicBezTo>
                    <a:pt x="42072" y="0"/>
                    <a:pt x="43095" y="1537"/>
                    <a:pt x="43095" y="2818"/>
                  </a:cubicBezTo>
                  <a:lnTo>
                    <a:pt x="43095" y="131436"/>
                  </a:lnTo>
                  <a:cubicBezTo>
                    <a:pt x="43095" y="132974"/>
                    <a:pt x="41816" y="134511"/>
                    <a:pt x="40282" y="134511"/>
                  </a:cubicBezTo>
                  <a:lnTo>
                    <a:pt x="30307" y="134511"/>
                  </a:lnTo>
                  <a:cubicBezTo>
                    <a:pt x="28517" y="134511"/>
                    <a:pt x="27238" y="132974"/>
                    <a:pt x="27238" y="131180"/>
                  </a:cubicBezTo>
                  <a:lnTo>
                    <a:pt x="27238" y="129899"/>
                  </a:lnTo>
                  <a:lnTo>
                    <a:pt x="26982" y="129899"/>
                  </a:lnTo>
                  <a:cubicBezTo>
                    <a:pt x="25704" y="129899"/>
                    <a:pt x="24681" y="130155"/>
                    <a:pt x="23146" y="130924"/>
                  </a:cubicBezTo>
                  <a:lnTo>
                    <a:pt x="21611" y="131693"/>
                  </a:lnTo>
                  <a:cubicBezTo>
                    <a:pt x="15729" y="134511"/>
                    <a:pt x="9079" y="135792"/>
                    <a:pt x="1662" y="135792"/>
                  </a:cubicBezTo>
                  <a:lnTo>
                    <a:pt x="0" y="135491"/>
                  </a:lnTo>
                  <a:lnTo>
                    <a:pt x="0" y="121421"/>
                  </a:lnTo>
                  <a:lnTo>
                    <a:pt x="5754" y="122469"/>
                  </a:lnTo>
                  <a:cubicBezTo>
                    <a:pt x="9591" y="122469"/>
                    <a:pt x="13427" y="121957"/>
                    <a:pt x="16752" y="120932"/>
                  </a:cubicBezTo>
                  <a:cubicBezTo>
                    <a:pt x="23146" y="118882"/>
                    <a:pt x="25448" y="116320"/>
                    <a:pt x="25448" y="110683"/>
                  </a:cubicBezTo>
                  <a:lnTo>
                    <a:pt x="25448" y="62516"/>
                  </a:lnTo>
                  <a:cubicBezTo>
                    <a:pt x="25448" y="57904"/>
                    <a:pt x="24169" y="55598"/>
                    <a:pt x="21100" y="53548"/>
                  </a:cubicBezTo>
                  <a:cubicBezTo>
                    <a:pt x="17264" y="51242"/>
                    <a:pt x="11893" y="50217"/>
                    <a:pt x="6010" y="50217"/>
                  </a:cubicBezTo>
                  <a:lnTo>
                    <a:pt x="0" y="51334"/>
                  </a:lnTo>
                  <a:lnTo>
                    <a:pt x="0" y="37022"/>
                  </a:lnTo>
                  <a:lnTo>
                    <a:pt x="1918" y="36638"/>
                  </a:lnTo>
                  <a:cubicBezTo>
                    <a:pt x="8568" y="36638"/>
                    <a:pt x="15729" y="38175"/>
                    <a:pt x="19821" y="40994"/>
                  </a:cubicBezTo>
                  <a:lnTo>
                    <a:pt x="21611" y="42275"/>
                  </a:lnTo>
                  <a:cubicBezTo>
                    <a:pt x="23146" y="43043"/>
                    <a:pt x="23402" y="43300"/>
                    <a:pt x="24936" y="43043"/>
                  </a:cubicBezTo>
                  <a:lnTo>
                    <a:pt x="25448" y="43043"/>
                  </a:lnTo>
                  <a:lnTo>
                    <a:pt x="25448" y="2818"/>
                  </a:lnTo>
                  <a:cubicBezTo>
                    <a:pt x="25448" y="1537"/>
                    <a:pt x="26727" y="0"/>
                    <a:pt x="2826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0" name="Shape 52"/>
            <p:cNvSpPr/>
            <p:nvPr/>
          </p:nvSpPr>
          <p:spPr>
            <a:xfrm>
              <a:off x="1185439" y="825768"/>
              <a:ext cx="27622" cy="25877"/>
            </a:xfrm>
            <a:custGeom>
              <a:avLst/>
              <a:gdLst/>
              <a:ahLst/>
              <a:cxnLst/>
              <a:rect l="0" t="0" r="0" b="0"/>
              <a:pathLst>
                <a:path w="27622" h="25877">
                  <a:moveTo>
                    <a:pt x="13811" y="0"/>
                  </a:moveTo>
                  <a:cubicBezTo>
                    <a:pt x="23530" y="0"/>
                    <a:pt x="27622" y="3843"/>
                    <a:pt x="27622" y="13323"/>
                  </a:cubicBezTo>
                  <a:cubicBezTo>
                    <a:pt x="27622" y="22290"/>
                    <a:pt x="23274" y="25877"/>
                    <a:pt x="13555" y="25877"/>
                  </a:cubicBezTo>
                  <a:cubicBezTo>
                    <a:pt x="4092" y="25877"/>
                    <a:pt x="0" y="22034"/>
                    <a:pt x="0" y="12811"/>
                  </a:cubicBezTo>
                  <a:cubicBezTo>
                    <a:pt x="0" y="3843"/>
                    <a:pt x="4604" y="0"/>
                    <a:pt x="1381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1" name="Shape 53"/>
            <p:cNvSpPr/>
            <p:nvPr/>
          </p:nvSpPr>
          <p:spPr>
            <a:xfrm>
              <a:off x="1225337" y="867787"/>
              <a:ext cx="39515" cy="22229"/>
            </a:xfrm>
            <a:custGeom>
              <a:avLst/>
              <a:gdLst/>
              <a:ahLst/>
              <a:cxnLst/>
              <a:rect l="0" t="0" r="0" b="0"/>
              <a:pathLst>
                <a:path w="39515" h="22229">
                  <a:moveTo>
                    <a:pt x="2558" y="0"/>
                  </a:moveTo>
                  <a:cubicBezTo>
                    <a:pt x="3325" y="0"/>
                    <a:pt x="4348" y="256"/>
                    <a:pt x="5115" y="769"/>
                  </a:cubicBezTo>
                  <a:lnTo>
                    <a:pt x="7673" y="2050"/>
                  </a:lnTo>
                  <a:cubicBezTo>
                    <a:pt x="15346" y="6149"/>
                    <a:pt x="26599" y="8711"/>
                    <a:pt x="36318" y="8711"/>
                  </a:cubicBezTo>
                  <a:lnTo>
                    <a:pt x="39515" y="7920"/>
                  </a:lnTo>
                  <a:lnTo>
                    <a:pt x="39515" y="22020"/>
                  </a:lnTo>
                  <a:lnTo>
                    <a:pt x="37831" y="22229"/>
                  </a:lnTo>
                  <a:lnTo>
                    <a:pt x="36682" y="22229"/>
                  </a:lnTo>
                  <a:lnTo>
                    <a:pt x="20397" y="20721"/>
                  </a:lnTo>
                  <a:cubicBezTo>
                    <a:pt x="14834" y="19728"/>
                    <a:pt x="9591" y="18319"/>
                    <a:pt x="5371" y="16654"/>
                  </a:cubicBezTo>
                  <a:cubicBezTo>
                    <a:pt x="1023" y="14860"/>
                    <a:pt x="0" y="13835"/>
                    <a:pt x="0" y="11273"/>
                  </a:cubicBezTo>
                  <a:lnTo>
                    <a:pt x="0" y="3075"/>
                  </a:lnTo>
                  <a:cubicBezTo>
                    <a:pt x="0" y="1281"/>
                    <a:pt x="1023" y="0"/>
                    <a:pt x="2558"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2" name="Shape 54"/>
            <p:cNvSpPr/>
            <p:nvPr/>
          </p:nvSpPr>
          <p:spPr>
            <a:xfrm>
              <a:off x="1220734" y="753146"/>
              <a:ext cx="44119" cy="96958"/>
            </a:xfrm>
            <a:custGeom>
              <a:avLst/>
              <a:gdLst/>
              <a:ahLst/>
              <a:cxnLst/>
              <a:rect l="0" t="0" r="0" b="0"/>
              <a:pathLst>
                <a:path w="44119" h="96958">
                  <a:moveTo>
                    <a:pt x="44119" y="0"/>
                  </a:moveTo>
                  <a:lnTo>
                    <a:pt x="44119" y="13926"/>
                  </a:lnTo>
                  <a:lnTo>
                    <a:pt x="36474" y="15319"/>
                  </a:lnTo>
                  <a:cubicBezTo>
                    <a:pt x="25000" y="20051"/>
                    <a:pt x="18671" y="31628"/>
                    <a:pt x="18671" y="48538"/>
                  </a:cubicBezTo>
                  <a:cubicBezTo>
                    <a:pt x="18671" y="64487"/>
                    <a:pt x="25288" y="76257"/>
                    <a:pt x="36474" y="81145"/>
                  </a:cubicBezTo>
                  <a:lnTo>
                    <a:pt x="44119" y="82654"/>
                  </a:lnTo>
                  <a:lnTo>
                    <a:pt x="44119" y="96958"/>
                  </a:lnTo>
                  <a:lnTo>
                    <a:pt x="26867" y="93763"/>
                  </a:lnTo>
                  <a:cubicBezTo>
                    <a:pt x="10214" y="87002"/>
                    <a:pt x="0" y="70764"/>
                    <a:pt x="0" y="49050"/>
                  </a:cubicBezTo>
                  <a:cubicBezTo>
                    <a:pt x="0" y="27144"/>
                    <a:pt x="10934" y="10138"/>
                    <a:pt x="28270" y="3004"/>
                  </a:cubicBezTo>
                  <a:lnTo>
                    <a:pt x="44119"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3" name="Shape 55"/>
            <p:cNvSpPr/>
            <p:nvPr/>
          </p:nvSpPr>
          <p:spPr>
            <a:xfrm>
              <a:off x="1264852" y="752492"/>
              <a:ext cx="43095" cy="137315"/>
            </a:xfrm>
            <a:custGeom>
              <a:avLst/>
              <a:gdLst/>
              <a:ahLst/>
              <a:cxnLst/>
              <a:rect l="0" t="0" r="0" b="0"/>
              <a:pathLst>
                <a:path w="43095" h="137315">
                  <a:moveTo>
                    <a:pt x="3453" y="0"/>
                  </a:moveTo>
                  <a:cubicBezTo>
                    <a:pt x="9335" y="0"/>
                    <a:pt x="14706" y="1025"/>
                    <a:pt x="18798" y="2818"/>
                  </a:cubicBezTo>
                  <a:cubicBezTo>
                    <a:pt x="20077" y="3331"/>
                    <a:pt x="21611" y="4356"/>
                    <a:pt x="23913" y="5637"/>
                  </a:cubicBezTo>
                  <a:cubicBezTo>
                    <a:pt x="24936" y="6149"/>
                    <a:pt x="25448" y="6405"/>
                    <a:pt x="26471" y="6405"/>
                  </a:cubicBezTo>
                  <a:lnTo>
                    <a:pt x="27238" y="6149"/>
                  </a:lnTo>
                  <a:lnTo>
                    <a:pt x="27238" y="4868"/>
                  </a:lnTo>
                  <a:cubicBezTo>
                    <a:pt x="27238" y="2562"/>
                    <a:pt x="28261" y="1537"/>
                    <a:pt x="30052" y="1537"/>
                  </a:cubicBezTo>
                  <a:lnTo>
                    <a:pt x="40282" y="1537"/>
                  </a:lnTo>
                  <a:cubicBezTo>
                    <a:pt x="42072" y="1537"/>
                    <a:pt x="43095" y="2818"/>
                    <a:pt x="43095" y="4612"/>
                  </a:cubicBezTo>
                  <a:lnTo>
                    <a:pt x="43095" y="99922"/>
                  </a:lnTo>
                  <a:cubicBezTo>
                    <a:pt x="43095" y="118370"/>
                    <a:pt x="34176" y="130331"/>
                    <a:pt x="17308" y="135159"/>
                  </a:cubicBezTo>
                  <a:lnTo>
                    <a:pt x="0" y="137315"/>
                  </a:lnTo>
                  <a:lnTo>
                    <a:pt x="0" y="123215"/>
                  </a:lnTo>
                  <a:lnTo>
                    <a:pt x="18542" y="118626"/>
                  </a:lnTo>
                  <a:cubicBezTo>
                    <a:pt x="23146" y="115295"/>
                    <a:pt x="25448" y="110171"/>
                    <a:pt x="25448" y="100947"/>
                  </a:cubicBezTo>
                  <a:lnTo>
                    <a:pt x="25448" y="91724"/>
                  </a:lnTo>
                  <a:cubicBezTo>
                    <a:pt x="23913" y="91724"/>
                    <a:pt x="23913" y="91724"/>
                    <a:pt x="22123" y="92492"/>
                  </a:cubicBezTo>
                  <a:cubicBezTo>
                    <a:pt x="14962" y="96079"/>
                    <a:pt x="8568" y="97873"/>
                    <a:pt x="1407" y="97873"/>
                  </a:cubicBezTo>
                  <a:lnTo>
                    <a:pt x="0" y="97612"/>
                  </a:lnTo>
                  <a:lnTo>
                    <a:pt x="0" y="83309"/>
                  </a:lnTo>
                  <a:lnTo>
                    <a:pt x="4987" y="84294"/>
                  </a:lnTo>
                  <a:cubicBezTo>
                    <a:pt x="10869" y="84294"/>
                    <a:pt x="17008" y="82756"/>
                    <a:pt x="21100" y="80707"/>
                  </a:cubicBezTo>
                  <a:cubicBezTo>
                    <a:pt x="24425" y="78913"/>
                    <a:pt x="25448" y="77120"/>
                    <a:pt x="25448" y="73533"/>
                  </a:cubicBezTo>
                  <a:lnTo>
                    <a:pt x="25448" y="24596"/>
                  </a:lnTo>
                  <a:cubicBezTo>
                    <a:pt x="25448" y="20753"/>
                    <a:pt x="24681" y="19728"/>
                    <a:pt x="21867" y="17679"/>
                  </a:cubicBezTo>
                  <a:cubicBezTo>
                    <a:pt x="18031" y="15117"/>
                    <a:pt x="12148" y="13579"/>
                    <a:pt x="5499" y="13579"/>
                  </a:cubicBezTo>
                  <a:lnTo>
                    <a:pt x="0" y="14581"/>
                  </a:lnTo>
                  <a:lnTo>
                    <a:pt x="0" y="655"/>
                  </a:lnTo>
                  <a:lnTo>
                    <a:pt x="3453"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4" name="Shape 56"/>
            <p:cNvSpPr/>
            <p:nvPr/>
          </p:nvSpPr>
          <p:spPr>
            <a:xfrm>
              <a:off x="1322781" y="752492"/>
              <a:ext cx="46037" cy="100855"/>
            </a:xfrm>
            <a:custGeom>
              <a:avLst/>
              <a:gdLst/>
              <a:ahLst/>
              <a:cxnLst/>
              <a:rect l="0" t="0" r="0" b="0"/>
              <a:pathLst>
                <a:path w="46037" h="100855">
                  <a:moveTo>
                    <a:pt x="46037" y="0"/>
                  </a:moveTo>
                  <a:lnTo>
                    <a:pt x="46037" y="13323"/>
                  </a:lnTo>
                  <a:cubicBezTo>
                    <a:pt x="27622" y="13323"/>
                    <a:pt x="18671" y="25365"/>
                    <a:pt x="18671" y="50730"/>
                  </a:cubicBezTo>
                  <a:cubicBezTo>
                    <a:pt x="18671" y="64821"/>
                    <a:pt x="20717" y="72764"/>
                    <a:pt x="26343" y="79425"/>
                  </a:cubicBezTo>
                  <a:cubicBezTo>
                    <a:pt x="30691" y="84806"/>
                    <a:pt x="37597" y="87624"/>
                    <a:pt x="46037" y="87624"/>
                  </a:cubicBezTo>
                  <a:lnTo>
                    <a:pt x="46037" y="100855"/>
                  </a:lnTo>
                  <a:lnTo>
                    <a:pt x="27082" y="97456"/>
                  </a:lnTo>
                  <a:cubicBezTo>
                    <a:pt x="9927" y="90587"/>
                    <a:pt x="0" y="73917"/>
                    <a:pt x="0" y="50474"/>
                  </a:cubicBezTo>
                  <a:cubicBezTo>
                    <a:pt x="0" y="19216"/>
                    <a:pt x="17392" y="0"/>
                    <a:pt x="46037"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5" name="Shape 57"/>
            <p:cNvSpPr/>
            <p:nvPr/>
          </p:nvSpPr>
          <p:spPr>
            <a:xfrm>
              <a:off x="1368818" y="752492"/>
              <a:ext cx="46037" cy="100947"/>
            </a:xfrm>
            <a:custGeom>
              <a:avLst/>
              <a:gdLst/>
              <a:ahLst/>
              <a:cxnLst/>
              <a:rect l="0" t="0" r="0" b="0"/>
              <a:pathLst>
                <a:path w="46037" h="100947">
                  <a:moveTo>
                    <a:pt x="0" y="0"/>
                  </a:moveTo>
                  <a:cubicBezTo>
                    <a:pt x="28901" y="0"/>
                    <a:pt x="46037" y="18960"/>
                    <a:pt x="46037" y="50474"/>
                  </a:cubicBezTo>
                  <a:cubicBezTo>
                    <a:pt x="46037" y="81731"/>
                    <a:pt x="28645" y="100947"/>
                    <a:pt x="512" y="100947"/>
                  </a:cubicBezTo>
                  <a:lnTo>
                    <a:pt x="0" y="100855"/>
                  </a:lnTo>
                  <a:lnTo>
                    <a:pt x="0" y="87624"/>
                  </a:lnTo>
                  <a:cubicBezTo>
                    <a:pt x="18159" y="87624"/>
                    <a:pt x="27366" y="75326"/>
                    <a:pt x="27366" y="50474"/>
                  </a:cubicBezTo>
                  <a:cubicBezTo>
                    <a:pt x="27366" y="25365"/>
                    <a:pt x="18159" y="13323"/>
                    <a:pt x="0" y="13323"/>
                  </a:cubicBez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6" name="Shape 58"/>
            <p:cNvSpPr/>
            <p:nvPr/>
          </p:nvSpPr>
          <p:spPr>
            <a:xfrm>
              <a:off x="1418691" y="754029"/>
              <a:ext cx="86447" cy="97616"/>
            </a:xfrm>
            <a:custGeom>
              <a:avLst/>
              <a:gdLst/>
              <a:ahLst/>
              <a:cxnLst/>
              <a:rect l="0" t="0" r="0" b="0"/>
              <a:pathLst>
                <a:path w="86447" h="97616">
                  <a:moveTo>
                    <a:pt x="4348" y="0"/>
                  </a:moveTo>
                  <a:lnTo>
                    <a:pt x="16368" y="0"/>
                  </a:lnTo>
                  <a:cubicBezTo>
                    <a:pt x="17647" y="0"/>
                    <a:pt x="18671" y="769"/>
                    <a:pt x="18926" y="2050"/>
                  </a:cubicBezTo>
                  <a:lnTo>
                    <a:pt x="44758" y="80194"/>
                  </a:lnTo>
                  <a:lnTo>
                    <a:pt x="70334" y="2050"/>
                  </a:lnTo>
                  <a:cubicBezTo>
                    <a:pt x="70845" y="769"/>
                    <a:pt x="71868" y="0"/>
                    <a:pt x="73147" y="0"/>
                  </a:cubicBezTo>
                  <a:lnTo>
                    <a:pt x="83122" y="0"/>
                  </a:lnTo>
                  <a:cubicBezTo>
                    <a:pt x="85168" y="0"/>
                    <a:pt x="86447" y="769"/>
                    <a:pt x="86447" y="2562"/>
                  </a:cubicBezTo>
                  <a:cubicBezTo>
                    <a:pt x="86447" y="3075"/>
                    <a:pt x="86191" y="3843"/>
                    <a:pt x="85679" y="5380"/>
                  </a:cubicBezTo>
                  <a:lnTo>
                    <a:pt x="56523" y="88649"/>
                  </a:lnTo>
                  <a:cubicBezTo>
                    <a:pt x="55756" y="90955"/>
                    <a:pt x="54988" y="93517"/>
                    <a:pt x="54221" y="94798"/>
                  </a:cubicBezTo>
                  <a:cubicBezTo>
                    <a:pt x="52942" y="97104"/>
                    <a:pt x="51663" y="97616"/>
                    <a:pt x="47315" y="97616"/>
                  </a:cubicBezTo>
                  <a:lnTo>
                    <a:pt x="39131" y="97616"/>
                  </a:lnTo>
                  <a:cubicBezTo>
                    <a:pt x="33760" y="97616"/>
                    <a:pt x="32481" y="96848"/>
                    <a:pt x="30691" y="91980"/>
                  </a:cubicBezTo>
                  <a:lnTo>
                    <a:pt x="29668" y="89161"/>
                  </a:lnTo>
                  <a:lnTo>
                    <a:pt x="512" y="5380"/>
                  </a:lnTo>
                  <a:cubicBezTo>
                    <a:pt x="0" y="4356"/>
                    <a:pt x="0" y="3587"/>
                    <a:pt x="0" y="2818"/>
                  </a:cubicBezTo>
                  <a:cubicBezTo>
                    <a:pt x="0" y="769"/>
                    <a:pt x="1279" y="0"/>
                    <a:pt x="4348"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7" name="Shape 59"/>
            <p:cNvSpPr/>
            <p:nvPr/>
          </p:nvSpPr>
          <p:spPr>
            <a:xfrm>
              <a:off x="1502323" y="825768"/>
              <a:ext cx="27367" cy="25877"/>
            </a:xfrm>
            <a:custGeom>
              <a:avLst/>
              <a:gdLst/>
              <a:ahLst/>
              <a:cxnLst/>
              <a:rect l="0" t="0" r="0" b="0"/>
              <a:pathLst>
                <a:path w="27367" h="25877">
                  <a:moveTo>
                    <a:pt x="13811" y="0"/>
                  </a:moveTo>
                  <a:cubicBezTo>
                    <a:pt x="23530" y="0"/>
                    <a:pt x="27367" y="3843"/>
                    <a:pt x="27367" y="13323"/>
                  </a:cubicBezTo>
                  <a:cubicBezTo>
                    <a:pt x="27367" y="22290"/>
                    <a:pt x="23274" y="25877"/>
                    <a:pt x="13555" y="25877"/>
                  </a:cubicBezTo>
                  <a:cubicBezTo>
                    <a:pt x="4092" y="25877"/>
                    <a:pt x="0" y="22034"/>
                    <a:pt x="0" y="12811"/>
                  </a:cubicBezTo>
                  <a:cubicBezTo>
                    <a:pt x="0" y="3843"/>
                    <a:pt x="4348" y="0"/>
                    <a:pt x="1381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8" name="Shape 60"/>
            <p:cNvSpPr/>
            <p:nvPr/>
          </p:nvSpPr>
          <p:spPr>
            <a:xfrm>
              <a:off x="1544779" y="754029"/>
              <a:ext cx="79029" cy="97616"/>
            </a:xfrm>
            <a:custGeom>
              <a:avLst/>
              <a:gdLst/>
              <a:ahLst/>
              <a:cxnLst/>
              <a:rect l="0" t="0" r="0" b="0"/>
              <a:pathLst>
                <a:path w="79029" h="97616">
                  <a:moveTo>
                    <a:pt x="3069" y="0"/>
                  </a:moveTo>
                  <a:lnTo>
                    <a:pt x="15090" y="0"/>
                  </a:lnTo>
                  <a:cubicBezTo>
                    <a:pt x="16880" y="0"/>
                    <a:pt x="18159" y="1537"/>
                    <a:pt x="18159" y="3075"/>
                  </a:cubicBezTo>
                  <a:lnTo>
                    <a:pt x="18159" y="62259"/>
                  </a:lnTo>
                  <a:cubicBezTo>
                    <a:pt x="18159" y="70970"/>
                    <a:pt x="19949" y="76863"/>
                    <a:pt x="24297" y="79682"/>
                  </a:cubicBezTo>
                  <a:cubicBezTo>
                    <a:pt x="28389" y="82756"/>
                    <a:pt x="33760" y="84294"/>
                    <a:pt x="39898" y="84294"/>
                  </a:cubicBezTo>
                  <a:cubicBezTo>
                    <a:pt x="43479" y="84294"/>
                    <a:pt x="47827" y="83781"/>
                    <a:pt x="51919" y="82500"/>
                  </a:cubicBezTo>
                  <a:cubicBezTo>
                    <a:pt x="58824" y="80707"/>
                    <a:pt x="61126" y="78401"/>
                    <a:pt x="61126" y="73276"/>
                  </a:cubicBezTo>
                  <a:lnTo>
                    <a:pt x="61126" y="3075"/>
                  </a:lnTo>
                  <a:cubicBezTo>
                    <a:pt x="61126" y="1537"/>
                    <a:pt x="62405" y="0"/>
                    <a:pt x="63940" y="0"/>
                  </a:cubicBezTo>
                  <a:lnTo>
                    <a:pt x="76216" y="0"/>
                  </a:lnTo>
                  <a:cubicBezTo>
                    <a:pt x="77751" y="0"/>
                    <a:pt x="79029" y="1537"/>
                    <a:pt x="79029" y="3075"/>
                  </a:cubicBezTo>
                  <a:lnTo>
                    <a:pt x="79029" y="93261"/>
                  </a:lnTo>
                  <a:cubicBezTo>
                    <a:pt x="79029" y="94798"/>
                    <a:pt x="77751" y="96335"/>
                    <a:pt x="76216" y="96335"/>
                  </a:cubicBezTo>
                  <a:lnTo>
                    <a:pt x="65730" y="96335"/>
                  </a:lnTo>
                  <a:cubicBezTo>
                    <a:pt x="64195" y="96335"/>
                    <a:pt x="62917" y="95054"/>
                    <a:pt x="62917" y="93261"/>
                  </a:cubicBezTo>
                  <a:lnTo>
                    <a:pt x="62917" y="91467"/>
                  </a:lnTo>
                  <a:cubicBezTo>
                    <a:pt x="60615" y="91467"/>
                    <a:pt x="59336" y="91724"/>
                    <a:pt x="57290" y="92492"/>
                  </a:cubicBezTo>
                  <a:lnTo>
                    <a:pt x="51663" y="94798"/>
                  </a:lnTo>
                  <a:cubicBezTo>
                    <a:pt x="45269" y="97104"/>
                    <a:pt x="40154" y="97616"/>
                    <a:pt x="33249" y="97616"/>
                  </a:cubicBezTo>
                  <a:cubicBezTo>
                    <a:pt x="12532" y="97616"/>
                    <a:pt x="0" y="86599"/>
                    <a:pt x="0" y="67896"/>
                  </a:cubicBezTo>
                  <a:lnTo>
                    <a:pt x="0" y="3075"/>
                  </a:lnTo>
                  <a:cubicBezTo>
                    <a:pt x="0" y="1537"/>
                    <a:pt x="1534" y="0"/>
                    <a:pt x="3069"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9" name="Shape 61"/>
            <p:cNvSpPr/>
            <p:nvPr/>
          </p:nvSpPr>
          <p:spPr>
            <a:xfrm>
              <a:off x="1645292" y="715854"/>
              <a:ext cx="75449" cy="134511"/>
            </a:xfrm>
            <a:custGeom>
              <a:avLst/>
              <a:gdLst/>
              <a:ahLst/>
              <a:cxnLst/>
              <a:rect l="0" t="0" r="0" b="0"/>
              <a:pathLst>
                <a:path w="75449" h="134511">
                  <a:moveTo>
                    <a:pt x="3069" y="0"/>
                  </a:moveTo>
                  <a:lnTo>
                    <a:pt x="15857" y="0"/>
                  </a:lnTo>
                  <a:cubicBezTo>
                    <a:pt x="17647" y="0"/>
                    <a:pt x="18926" y="1281"/>
                    <a:pt x="18926" y="3075"/>
                  </a:cubicBezTo>
                  <a:lnTo>
                    <a:pt x="18926" y="76351"/>
                  </a:lnTo>
                  <a:lnTo>
                    <a:pt x="19693" y="76351"/>
                  </a:lnTo>
                  <a:cubicBezTo>
                    <a:pt x="20205" y="76351"/>
                    <a:pt x="20972" y="75582"/>
                    <a:pt x="21739" y="75070"/>
                  </a:cubicBezTo>
                  <a:lnTo>
                    <a:pt x="56267" y="40225"/>
                  </a:lnTo>
                  <a:cubicBezTo>
                    <a:pt x="57802" y="38432"/>
                    <a:pt x="58057" y="38175"/>
                    <a:pt x="60103" y="38175"/>
                  </a:cubicBezTo>
                  <a:lnTo>
                    <a:pt x="71357" y="38175"/>
                  </a:lnTo>
                  <a:cubicBezTo>
                    <a:pt x="73403" y="38175"/>
                    <a:pt x="74426" y="39200"/>
                    <a:pt x="74426" y="40481"/>
                  </a:cubicBezTo>
                  <a:cubicBezTo>
                    <a:pt x="74426" y="41762"/>
                    <a:pt x="73914" y="42787"/>
                    <a:pt x="72380" y="44325"/>
                  </a:cubicBezTo>
                  <a:lnTo>
                    <a:pt x="35806" y="80706"/>
                  </a:lnTo>
                  <a:lnTo>
                    <a:pt x="73659" y="128362"/>
                  </a:lnTo>
                  <a:cubicBezTo>
                    <a:pt x="74937" y="129899"/>
                    <a:pt x="75449" y="130924"/>
                    <a:pt x="75449" y="131949"/>
                  </a:cubicBezTo>
                  <a:cubicBezTo>
                    <a:pt x="75449" y="133486"/>
                    <a:pt x="74170" y="134511"/>
                    <a:pt x="71868" y="134511"/>
                  </a:cubicBezTo>
                  <a:lnTo>
                    <a:pt x="58313" y="134511"/>
                  </a:lnTo>
                  <a:cubicBezTo>
                    <a:pt x="55756" y="134511"/>
                    <a:pt x="54732" y="133742"/>
                    <a:pt x="52942" y="131436"/>
                  </a:cubicBezTo>
                  <a:lnTo>
                    <a:pt x="22507" y="90442"/>
                  </a:lnTo>
                  <a:cubicBezTo>
                    <a:pt x="21228" y="88649"/>
                    <a:pt x="20972" y="88649"/>
                    <a:pt x="19438" y="88649"/>
                  </a:cubicBezTo>
                  <a:lnTo>
                    <a:pt x="18926" y="88649"/>
                  </a:lnTo>
                  <a:lnTo>
                    <a:pt x="18926" y="131436"/>
                  </a:lnTo>
                  <a:cubicBezTo>
                    <a:pt x="18926" y="132973"/>
                    <a:pt x="17647" y="134511"/>
                    <a:pt x="15857" y="134511"/>
                  </a:cubicBezTo>
                  <a:lnTo>
                    <a:pt x="3069" y="134511"/>
                  </a:lnTo>
                  <a:cubicBezTo>
                    <a:pt x="1534" y="134511"/>
                    <a:pt x="0" y="132973"/>
                    <a:pt x="0" y="131436"/>
                  </a:cubicBezTo>
                  <a:lnTo>
                    <a:pt x="0" y="3075"/>
                  </a:lnTo>
                  <a:cubicBezTo>
                    <a:pt x="0" y="1281"/>
                    <a:pt x="1534" y="0"/>
                    <a:pt x="3069"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70" name="Shape 62"/>
            <p:cNvSpPr/>
            <p:nvPr/>
          </p:nvSpPr>
          <p:spPr>
            <a:xfrm>
              <a:off x="1737117" y="302329"/>
              <a:ext cx="84912" cy="140147"/>
            </a:xfrm>
            <a:custGeom>
              <a:avLst/>
              <a:gdLst/>
              <a:ahLst/>
              <a:cxnLst/>
              <a:rect l="0" t="0" r="0" b="0"/>
              <a:pathLst>
                <a:path w="84912" h="140147">
                  <a:moveTo>
                    <a:pt x="47572" y="0"/>
                  </a:moveTo>
                  <a:cubicBezTo>
                    <a:pt x="57546" y="0"/>
                    <a:pt x="65730" y="2050"/>
                    <a:pt x="75193" y="5893"/>
                  </a:cubicBezTo>
                  <a:cubicBezTo>
                    <a:pt x="80052" y="7943"/>
                    <a:pt x="82610" y="10505"/>
                    <a:pt x="82099" y="14348"/>
                  </a:cubicBezTo>
                  <a:lnTo>
                    <a:pt x="82099" y="26390"/>
                  </a:lnTo>
                  <a:cubicBezTo>
                    <a:pt x="82099" y="29208"/>
                    <a:pt x="80564" y="32283"/>
                    <a:pt x="77495" y="32283"/>
                  </a:cubicBezTo>
                  <a:cubicBezTo>
                    <a:pt x="75449" y="32283"/>
                    <a:pt x="74170" y="31514"/>
                    <a:pt x="72124" y="30233"/>
                  </a:cubicBezTo>
                  <a:cubicBezTo>
                    <a:pt x="61638" y="24084"/>
                    <a:pt x="56267" y="22290"/>
                    <a:pt x="47316" y="22290"/>
                  </a:cubicBezTo>
                  <a:cubicBezTo>
                    <a:pt x="35806" y="22547"/>
                    <a:pt x="30947" y="26646"/>
                    <a:pt x="30947" y="35613"/>
                  </a:cubicBezTo>
                  <a:cubicBezTo>
                    <a:pt x="30947" y="39969"/>
                    <a:pt x="32481" y="43556"/>
                    <a:pt x="35295" y="46118"/>
                  </a:cubicBezTo>
                  <a:cubicBezTo>
                    <a:pt x="37341" y="48168"/>
                    <a:pt x="40666" y="50217"/>
                    <a:pt x="47060" y="53804"/>
                  </a:cubicBezTo>
                  <a:lnTo>
                    <a:pt x="57035" y="59697"/>
                  </a:lnTo>
                  <a:cubicBezTo>
                    <a:pt x="67776" y="66102"/>
                    <a:pt x="72892" y="69946"/>
                    <a:pt x="76984" y="75070"/>
                  </a:cubicBezTo>
                  <a:cubicBezTo>
                    <a:pt x="81843" y="81731"/>
                    <a:pt x="84912" y="90955"/>
                    <a:pt x="84912" y="99922"/>
                  </a:cubicBezTo>
                  <a:cubicBezTo>
                    <a:pt x="84912" y="111964"/>
                    <a:pt x="80308" y="122213"/>
                    <a:pt x="72124" y="129387"/>
                  </a:cubicBezTo>
                  <a:cubicBezTo>
                    <a:pt x="63940" y="136304"/>
                    <a:pt x="52431" y="140147"/>
                    <a:pt x="38620" y="140147"/>
                  </a:cubicBezTo>
                  <a:cubicBezTo>
                    <a:pt x="27878" y="140147"/>
                    <a:pt x="18415" y="138354"/>
                    <a:pt x="7929" y="134255"/>
                  </a:cubicBezTo>
                  <a:cubicBezTo>
                    <a:pt x="2558" y="132461"/>
                    <a:pt x="0" y="129899"/>
                    <a:pt x="512" y="125543"/>
                  </a:cubicBezTo>
                  <a:lnTo>
                    <a:pt x="512" y="114014"/>
                  </a:lnTo>
                  <a:cubicBezTo>
                    <a:pt x="512" y="112477"/>
                    <a:pt x="767" y="110939"/>
                    <a:pt x="1534" y="109915"/>
                  </a:cubicBezTo>
                  <a:cubicBezTo>
                    <a:pt x="2302" y="108633"/>
                    <a:pt x="3837" y="107865"/>
                    <a:pt x="5371" y="107865"/>
                  </a:cubicBezTo>
                  <a:cubicBezTo>
                    <a:pt x="6905" y="107865"/>
                    <a:pt x="8440" y="108377"/>
                    <a:pt x="9975" y="109658"/>
                  </a:cubicBezTo>
                  <a:cubicBezTo>
                    <a:pt x="19949" y="115551"/>
                    <a:pt x="28645" y="117857"/>
                    <a:pt x="37341" y="117857"/>
                  </a:cubicBezTo>
                  <a:cubicBezTo>
                    <a:pt x="50385" y="117857"/>
                    <a:pt x="56779" y="112477"/>
                    <a:pt x="57035" y="102997"/>
                  </a:cubicBezTo>
                  <a:cubicBezTo>
                    <a:pt x="56779" y="96335"/>
                    <a:pt x="53709" y="91724"/>
                    <a:pt x="46293" y="87624"/>
                  </a:cubicBezTo>
                  <a:lnTo>
                    <a:pt x="38875" y="83269"/>
                  </a:lnTo>
                  <a:lnTo>
                    <a:pt x="30435" y="78401"/>
                  </a:lnTo>
                  <a:cubicBezTo>
                    <a:pt x="20461" y="72764"/>
                    <a:pt x="16369" y="69689"/>
                    <a:pt x="12021" y="65078"/>
                  </a:cubicBezTo>
                  <a:cubicBezTo>
                    <a:pt x="5883" y="58929"/>
                    <a:pt x="3069" y="50217"/>
                    <a:pt x="3069" y="39969"/>
                  </a:cubicBezTo>
                  <a:cubicBezTo>
                    <a:pt x="3069" y="27671"/>
                    <a:pt x="7161" y="17679"/>
                    <a:pt x="15090" y="10761"/>
                  </a:cubicBezTo>
                  <a:cubicBezTo>
                    <a:pt x="22763" y="3843"/>
                    <a:pt x="34016" y="0"/>
                    <a:pt x="4757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grpSp>
      <p:sp>
        <p:nvSpPr>
          <p:cNvPr id="7" name="Rectangle 6"/>
          <p:cNvSpPr/>
          <p:nvPr/>
        </p:nvSpPr>
        <p:spPr>
          <a:xfrm>
            <a:off x="137277" y="3669080"/>
            <a:ext cx="6096000" cy="1244571"/>
          </a:xfrm>
          <a:prstGeom prst="rect">
            <a:avLst/>
          </a:prstGeom>
        </p:spPr>
        <p:txBody>
          <a:bodyPr>
            <a:spAutoFit/>
          </a:bodyPr>
          <a:lstStyle/>
          <a:p>
            <a:pPr>
              <a:lnSpc>
                <a:spcPct val="104000"/>
              </a:lnSpc>
              <a:spcAft>
                <a:spcPts val="1415"/>
              </a:spcAft>
            </a:pPr>
            <a:r>
              <a:rPr lang="en-GB" sz="2400" dirty="0">
                <a:latin typeface="Kinetic Letters Joined" pitchFamily="50" charset="0"/>
                <a:ea typeface="Arial" panose="020B0604020202020204" pitchFamily="34" charset="0"/>
              </a:rPr>
              <a:t>Choking can happen with any foods, but ‘firm foods’, bones and small round foods that can easily get stuck in the throat present a higher risk. </a:t>
            </a:r>
            <a:endParaRPr lang="en-GB" dirty="0">
              <a:effectLst/>
              <a:latin typeface="Kinetic Letters Joined" pitchFamily="50" charset="0"/>
              <a:ea typeface="Calibri" panose="020F0502020204030204" pitchFamily="34" charset="0"/>
            </a:endParaRPr>
          </a:p>
        </p:txBody>
      </p:sp>
      <p:sp>
        <p:nvSpPr>
          <p:cNvPr id="8" name="Rectangle 7"/>
          <p:cNvSpPr/>
          <p:nvPr/>
        </p:nvSpPr>
        <p:spPr>
          <a:xfrm>
            <a:off x="137277" y="5103830"/>
            <a:ext cx="6096000" cy="1200329"/>
          </a:xfrm>
          <a:prstGeom prst="rect">
            <a:avLst/>
          </a:prstGeom>
        </p:spPr>
        <p:txBody>
          <a:bodyPr>
            <a:spAutoFit/>
          </a:bodyPr>
          <a:lstStyle/>
          <a:p>
            <a:r>
              <a:rPr lang="en-GB" sz="2400" dirty="0">
                <a:solidFill>
                  <a:srgbClr val="0D0D0D"/>
                </a:solidFill>
                <a:latin typeface="Kinetic Letters Joined" pitchFamily="50" charset="0"/>
                <a:ea typeface="Arial" panose="020B0604020202020204" pitchFamily="34" charset="0"/>
              </a:rPr>
              <a:t>Make sure that food is prepared appropriately to minimise any risk of choking. The Food Standards Agency has 2 posters on </a:t>
            </a:r>
            <a:r>
              <a:rPr lang="en-GB" sz="2400" dirty="0">
                <a:solidFill>
                  <a:srgbClr val="0000FF"/>
                </a:solidFill>
                <a:highlight>
                  <a:srgbClr val="FFFF00"/>
                </a:highlight>
                <a:latin typeface="Kinetic Letters Joined" pitchFamily="50" charset="0"/>
                <a:ea typeface="Arial" panose="020B0604020202020204" pitchFamily="34" charset="0"/>
                <a:hlinkClick r:id="rId5"/>
              </a:rPr>
              <a:t>how to prepare food safely to avoid choking</a:t>
            </a:r>
            <a:r>
              <a:rPr lang="en-GB" sz="2400" dirty="0">
                <a:solidFill>
                  <a:srgbClr val="0D0D0D"/>
                </a:solidFill>
                <a:highlight>
                  <a:srgbClr val="FFFF00"/>
                </a:highlight>
                <a:latin typeface="Kinetic Letters Joined" pitchFamily="50" charset="0"/>
                <a:ea typeface="Arial" panose="020B0604020202020204" pitchFamily="34" charset="0"/>
                <a:hlinkClick r:id="rId5"/>
              </a:rPr>
              <a:t>.</a:t>
            </a:r>
            <a:r>
              <a:rPr lang="en-GB" sz="2400" dirty="0">
                <a:solidFill>
                  <a:srgbClr val="0D0D0D"/>
                </a:solidFill>
                <a:latin typeface="Kinetic Letters Joined" pitchFamily="50" charset="0"/>
                <a:ea typeface="Arial" panose="020B0604020202020204" pitchFamily="34" charset="0"/>
              </a:rPr>
              <a:t> </a:t>
            </a:r>
            <a:endParaRPr lang="en-GB" sz="2400" dirty="0">
              <a:latin typeface="Kinetic Letters Joined" pitchFamily="50" charset="0"/>
            </a:endParaRPr>
          </a:p>
        </p:txBody>
      </p:sp>
    </p:spTree>
    <p:extLst>
      <p:ext uri="{BB962C8B-B14F-4D97-AF65-F5344CB8AC3E}">
        <p14:creationId xmlns:p14="http://schemas.microsoft.com/office/powerpoint/2010/main" val="303012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Staff </a:t>
            </a:r>
            <a:br>
              <a:rPr lang="en-GB"/>
            </a:br>
            <a:r>
              <a:rPr lang="en-GB">
                <a:solidFill>
                  <a:srgbClr val="FF0000"/>
                </a:solidFill>
              </a:rPr>
              <a:t>Year 1 Holly</a:t>
            </a:r>
          </a:p>
        </p:txBody>
      </p:sp>
      <p:sp>
        <p:nvSpPr>
          <p:cNvPr id="10" name="Rectangle 9"/>
          <p:cNvSpPr/>
          <p:nvPr/>
        </p:nvSpPr>
        <p:spPr>
          <a:xfrm>
            <a:off x="7209" y="-81531"/>
            <a:ext cx="12185821" cy="162108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Barford Primary (@BarfordPrimary) / X"/>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44500" y1="45750" x2="32000" y2="18250"/>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0320797" y="-85725"/>
            <a:ext cx="1824109" cy="182410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54028" y="159860"/>
            <a:ext cx="7992272" cy="923330"/>
          </a:xfrm>
          <a:prstGeom prst="rect">
            <a:avLst/>
          </a:prstGeom>
          <a:noFill/>
        </p:spPr>
        <p:txBody>
          <a:bodyPr wrap="square" lIns="91440" tIns="45720" rIns="91440" bIns="45720" anchor="t">
            <a:spAutoFit/>
          </a:bodyPr>
          <a:lstStyle/>
          <a:p>
            <a:pPr algn="ctr"/>
            <a:r>
              <a:rPr lang="en-US" sz="5400" b="0" cap="none" spc="0" dirty="0" smtClean="0">
                <a:ln w="0"/>
                <a:solidFill>
                  <a:schemeClr val="bg1"/>
                </a:solidFill>
                <a:effectLst>
                  <a:outerShdw blurRad="38100" dist="19050" dir="2700000" algn="tl" rotWithShape="0">
                    <a:schemeClr val="dk1">
                      <a:alpha val="40000"/>
                    </a:schemeClr>
                  </a:outerShdw>
                </a:effectLst>
                <a:latin typeface="Kinetic Letters Unjoined" panose="00000500000000000000" pitchFamily="50" charset="0"/>
              </a:rPr>
              <a:t>The first part – food serving safety </a:t>
            </a:r>
            <a:endParaRPr lang="en-US" sz="4000" b="1" cap="none" spc="0" dirty="0">
              <a:ln w="0"/>
              <a:solidFill>
                <a:schemeClr val="bg1"/>
              </a:solidFill>
              <a:effectLst>
                <a:outerShdw blurRad="38100" dist="19050" dir="2700000" algn="tl" rotWithShape="0">
                  <a:prstClr val="black">
                    <a:alpha val="40000"/>
                  </a:prstClr>
                </a:outerShdw>
              </a:effectLst>
              <a:latin typeface="Kinetic Letters Unjoined" panose="00000500000000000000" pitchFamily="50" charset="0"/>
            </a:endParaRPr>
          </a:p>
        </p:txBody>
      </p:sp>
      <p:sp>
        <p:nvSpPr>
          <p:cNvPr id="6" name="Rectangular Callout 5"/>
          <p:cNvSpPr/>
          <p:nvPr/>
        </p:nvSpPr>
        <p:spPr>
          <a:xfrm>
            <a:off x="4396463" y="1847228"/>
            <a:ext cx="7089521" cy="3822871"/>
          </a:xfrm>
          <a:prstGeom prst="wedgeRectCallout">
            <a:avLst>
              <a:gd name="adj1" fmla="val -51039"/>
              <a:gd name="adj2" fmla="val 6464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endParaRPr lang="en-GB" dirty="0">
              <a:solidFill>
                <a:schemeClr val="tx1"/>
              </a:solidFill>
              <a:latin typeface="Kinetic Letters Joined" pitchFamily="50" charset="0"/>
            </a:endParaRPr>
          </a:p>
        </p:txBody>
      </p:sp>
      <p:grpSp>
        <p:nvGrpSpPr>
          <p:cNvPr id="14" name="Group 13"/>
          <p:cNvGrpSpPr/>
          <p:nvPr/>
        </p:nvGrpSpPr>
        <p:grpSpPr>
          <a:xfrm>
            <a:off x="8356110" y="343602"/>
            <a:ext cx="1821807" cy="889634"/>
            <a:chOff x="0" y="0"/>
            <a:chExt cx="1822029" cy="890016"/>
          </a:xfrm>
        </p:grpSpPr>
        <p:sp>
          <p:nvSpPr>
            <p:cNvPr id="15" name="Shape 9"/>
            <p:cNvSpPr/>
            <p:nvPr/>
          </p:nvSpPr>
          <p:spPr>
            <a:xfrm>
              <a:off x="832503" y="59441"/>
              <a:ext cx="98979" cy="179860"/>
            </a:xfrm>
            <a:custGeom>
              <a:avLst/>
              <a:gdLst/>
              <a:ahLst/>
              <a:cxnLst/>
              <a:rect l="0" t="0" r="0" b="0"/>
              <a:pathLst>
                <a:path w="98979" h="179860">
                  <a:moveTo>
                    <a:pt x="4859" y="0"/>
                  </a:moveTo>
                  <a:lnTo>
                    <a:pt x="94119" y="0"/>
                  </a:lnTo>
                  <a:cubicBezTo>
                    <a:pt x="96932" y="0"/>
                    <a:pt x="98979" y="2306"/>
                    <a:pt x="98979" y="4868"/>
                  </a:cubicBezTo>
                  <a:lnTo>
                    <a:pt x="98979" y="18191"/>
                  </a:lnTo>
                  <a:cubicBezTo>
                    <a:pt x="98979" y="21009"/>
                    <a:pt x="96677" y="22803"/>
                    <a:pt x="94119" y="22803"/>
                  </a:cubicBezTo>
                  <a:lnTo>
                    <a:pt x="28901" y="22803"/>
                  </a:lnTo>
                  <a:lnTo>
                    <a:pt x="28901" y="73276"/>
                  </a:lnTo>
                  <a:lnTo>
                    <a:pt x="81076" y="73276"/>
                  </a:lnTo>
                  <a:cubicBezTo>
                    <a:pt x="83889" y="73276"/>
                    <a:pt x="85935" y="75326"/>
                    <a:pt x="85935" y="77888"/>
                  </a:cubicBezTo>
                  <a:lnTo>
                    <a:pt x="85935" y="90955"/>
                  </a:lnTo>
                  <a:cubicBezTo>
                    <a:pt x="85935" y="93517"/>
                    <a:pt x="83889" y="95823"/>
                    <a:pt x="81076" y="95823"/>
                  </a:cubicBezTo>
                  <a:lnTo>
                    <a:pt x="28901" y="95823"/>
                  </a:lnTo>
                  <a:lnTo>
                    <a:pt x="28901" y="174992"/>
                  </a:lnTo>
                  <a:cubicBezTo>
                    <a:pt x="28901" y="177810"/>
                    <a:pt x="26855" y="179860"/>
                    <a:pt x="24041" y="179860"/>
                  </a:cubicBezTo>
                  <a:lnTo>
                    <a:pt x="4859" y="179860"/>
                  </a:lnTo>
                  <a:cubicBezTo>
                    <a:pt x="2046" y="179860"/>
                    <a:pt x="0" y="177810"/>
                    <a:pt x="0" y="174992"/>
                  </a:cubicBezTo>
                  <a:lnTo>
                    <a:pt x="0" y="4868"/>
                  </a:lnTo>
                  <a:cubicBezTo>
                    <a:pt x="0" y="2306"/>
                    <a:pt x="2046" y="0"/>
                    <a:pt x="4859"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18" name="Shape 10"/>
            <p:cNvSpPr/>
            <p:nvPr/>
          </p:nvSpPr>
          <p:spPr>
            <a:xfrm>
              <a:off x="930202" y="101203"/>
              <a:ext cx="63812" cy="142590"/>
            </a:xfrm>
            <a:custGeom>
              <a:avLst/>
              <a:gdLst/>
              <a:ahLst/>
              <a:cxnLst/>
              <a:rect l="0" t="0" r="0" b="0"/>
              <a:pathLst>
                <a:path w="63812" h="142590">
                  <a:moveTo>
                    <a:pt x="63684" y="0"/>
                  </a:moveTo>
                  <a:lnTo>
                    <a:pt x="63812" y="23"/>
                  </a:lnTo>
                  <a:lnTo>
                    <a:pt x="63812" y="22059"/>
                  </a:lnTo>
                  <a:lnTo>
                    <a:pt x="63684" y="22034"/>
                  </a:lnTo>
                  <a:cubicBezTo>
                    <a:pt x="40154" y="22290"/>
                    <a:pt x="29413" y="36638"/>
                    <a:pt x="28901" y="71483"/>
                  </a:cubicBezTo>
                  <a:cubicBezTo>
                    <a:pt x="28901" y="90955"/>
                    <a:pt x="31714" y="101203"/>
                    <a:pt x="38876" y="109915"/>
                  </a:cubicBezTo>
                  <a:cubicBezTo>
                    <a:pt x="41561" y="113245"/>
                    <a:pt x="45078" y="115871"/>
                    <a:pt x="49298" y="117665"/>
                  </a:cubicBezTo>
                  <a:lnTo>
                    <a:pt x="63812" y="120395"/>
                  </a:lnTo>
                  <a:lnTo>
                    <a:pt x="63812" y="142590"/>
                  </a:lnTo>
                  <a:lnTo>
                    <a:pt x="37629" y="137681"/>
                  </a:lnTo>
                  <a:cubicBezTo>
                    <a:pt x="29668" y="134383"/>
                    <a:pt x="22763" y="129515"/>
                    <a:pt x="17136" y="123238"/>
                  </a:cubicBezTo>
                  <a:cubicBezTo>
                    <a:pt x="5883" y="110939"/>
                    <a:pt x="0" y="93005"/>
                    <a:pt x="0" y="71227"/>
                  </a:cubicBezTo>
                  <a:cubicBezTo>
                    <a:pt x="0" y="49449"/>
                    <a:pt x="5883" y="31514"/>
                    <a:pt x="16880" y="19216"/>
                  </a:cubicBezTo>
                  <a:cubicBezTo>
                    <a:pt x="27878" y="6918"/>
                    <a:pt x="43991" y="0"/>
                    <a:pt x="63684"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19" name="Shape 11"/>
            <p:cNvSpPr/>
            <p:nvPr/>
          </p:nvSpPr>
          <p:spPr>
            <a:xfrm>
              <a:off x="994014" y="101226"/>
              <a:ext cx="64068" cy="142686"/>
            </a:xfrm>
            <a:custGeom>
              <a:avLst/>
              <a:gdLst/>
              <a:ahLst/>
              <a:cxnLst/>
              <a:rect l="0" t="0" r="0" b="0"/>
              <a:pathLst>
                <a:path w="64068" h="142686">
                  <a:moveTo>
                    <a:pt x="0" y="0"/>
                  </a:moveTo>
                  <a:lnTo>
                    <a:pt x="26791" y="4845"/>
                  </a:lnTo>
                  <a:cubicBezTo>
                    <a:pt x="34719" y="8047"/>
                    <a:pt x="41561" y="12787"/>
                    <a:pt x="47187" y="18936"/>
                  </a:cubicBezTo>
                  <a:cubicBezTo>
                    <a:pt x="58185" y="31235"/>
                    <a:pt x="64068" y="49169"/>
                    <a:pt x="64068" y="70947"/>
                  </a:cubicBezTo>
                  <a:cubicBezTo>
                    <a:pt x="64068" y="92981"/>
                    <a:pt x="58185" y="110660"/>
                    <a:pt x="47187" y="123214"/>
                  </a:cubicBezTo>
                  <a:cubicBezTo>
                    <a:pt x="36190" y="135769"/>
                    <a:pt x="20077" y="142686"/>
                    <a:pt x="895" y="142686"/>
                  </a:cubicBezTo>
                  <a:lnTo>
                    <a:pt x="639" y="142686"/>
                  </a:lnTo>
                  <a:lnTo>
                    <a:pt x="0" y="142567"/>
                  </a:lnTo>
                  <a:lnTo>
                    <a:pt x="0" y="120372"/>
                  </a:lnTo>
                  <a:lnTo>
                    <a:pt x="128" y="120396"/>
                  </a:lnTo>
                  <a:cubicBezTo>
                    <a:pt x="23658" y="120140"/>
                    <a:pt x="34655" y="105023"/>
                    <a:pt x="34911" y="70947"/>
                  </a:cubicBezTo>
                  <a:cubicBezTo>
                    <a:pt x="34719" y="45582"/>
                    <a:pt x="28485" y="30882"/>
                    <a:pt x="15346" y="25009"/>
                  </a:cubicBezTo>
                  <a:lnTo>
                    <a:pt x="0" y="22036"/>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0" name="Shape 12"/>
            <p:cNvSpPr/>
            <p:nvPr/>
          </p:nvSpPr>
          <p:spPr>
            <a:xfrm>
              <a:off x="1070869" y="101203"/>
              <a:ext cx="63812" cy="142590"/>
            </a:xfrm>
            <a:custGeom>
              <a:avLst/>
              <a:gdLst/>
              <a:ahLst/>
              <a:cxnLst/>
              <a:rect l="0" t="0" r="0" b="0"/>
              <a:pathLst>
                <a:path w="63812" h="142590">
                  <a:moveTo>
                    <a:pt x="63684" y="0"/>
                  </a:moveTo>
                  <a:lnTo>
                    <a:pt x="63812" y="23"/>
                  </a:lnTo>
                  <a:lnTo>
                    <a:pt x="63812" y="22059"/>
                  </a:lnTo>
                  <a:lnTo>
                    <a:pt x="63684" y="22034"/>
                  </a:lnTo>
                  <a:cubicBezTo>
                    <a:pt x="40154" y="22290"/>
                    <a:pt x="29413" y="36638"/>
                    <a:pt x="28901" y="71483"/>
                  </a:cubicBezTo>
                  <a:cubicBezTo>
                    <a:pt x="29157" y="90955"/>
                    <a:pt x="31714" y="101203"/>
                    <a:pt x="38876" y="109915"/>
                  </a:cubicBezTo>
                  <a:cubicBezTo>
                    <a:pt x="41561" y="113245"/>
                    <a:pt x="45142" y="115871"/>
                    <a:pt x="49393" y="117665"/>
                  </a:cubicBezTo>
                  <a:lnTo>
                    <a:pt x="63812" y="120395"/>
                  </a:lnTo>
                  <a:lnTo>
                    <a:pt x="63812" y="142590"/>
                  </a:lnTo>
                  <a:lnTo>
                    <a:pt x="37629" y="137681"/>
                  </a:lnTo>
                  <a:cubicBezTo>
                    <a:pt x="29668" y="134383"/>
                    <a:pt x="22763" y="129515"/>
                    <a:pt x="17136" y="123238"/>
                  </a:cubicBezTo>
                  <a:cubicBezTo>
                    <a:pt x="6138" y="110939"/>
                    <a:pt x="0" y="93005"/>
                    <a:pt x="0" y="71227"/>
                  </a:cubicBezTo>
                  <a:cubicBezTo>
                    <a:pt x="0" y="49449"/>
                    <a:pt x="5883" y="31514"/>
                    <a:pt x="16880" y="19216"/>
                  </a:cubicBezTo>
                  <a:cubicBezTo>
                    <a:pt x="27878" y="6918"/>
                    <a:pt x="43991" y="0"/>
                    <a:pt x="63684"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1" name="Shape 13"/>
            <p:cNvSpPr/>
            <p:nvPr/>
          </p:nvSpPr>
          <p:spPr>
            <a:xfrm>
              <a:off x="1134681" y="101226"/>
              <a:ext cx="64067" cy="142686"/>
            </a:xfrm>
            <a:custGeom>
              <a:avLst/>
              <a:gdLst/>
              <a:ahLst/>
              <a:cxnLst/>
              <a:rect l="0" t="0" r="0" b="0"/>
              <a:pathLst>
                <a:path w="64067" h="142686">
                  <a:moveTo>
                    <a:pt x="0" y="0"/>
                  </a:moveTo>
                  <a:lnTo>
                    <a:pt x="26791" y="4845"/>
                  </a:lnTo>
                  <a:cubicBezTo>
                    <a:pt x="34719" y="8047"/>
                    <a:pt x="41561" y="12787"/>
                    <a:pt x="47187" y="18936"/>
                  </a:cubicBezTo>
                  <a:cubicBezTo>
                    <a:pt x="58185" y="31235"/>
                    <a:pt x="64067" y="49169"/>
                    <a:pt x="64067" y="70947"/>
                  </a:cubicBezTo>
                  <a:cubicBezTo>
                    <a:pt x="64067" y="92981"/>
                    <a:pt x="58185" y="110660"/>
                    <a:pt x="47187" y="123214"/>
                  </a:cubicBezTo>
                  <a:cubicBezTo>
                    <a:pt x="36190" y="135769"/>
                    <a:pt x="20077" y="142686"/>
                    <a:pt x="895" y="142686"/>
                  </a:cubicBezTo>
                  <a:lnTo>
                    <a:pt x="639" y="142686"/>
                  </a:lnTo>
                  <a:lnTo>
                    <a:pt x="0" y="142567"/>
                  </a:lnTo>
                  <a:lnTo>
                    <a:pt x="0" y="120372"/>
                  </a:lnTo>
                  <a:lnTo>
                    <a:pt x="128" y="120396"/>
                  </a:lnTo>
                  <a:cubicBezTo>
                    <a:pt x="23658" y="120140"/>
                    <a:pt x="34655" y="105023"/>
                    <a:pt x="34911" y="70947"/>
                  </a:cubicBezTo>
                  <a:cubicBezTo>
                    <a:pt x="34719" y="45582"/>
                    <a:pt x="28485" y="30882"/>
                    <a:pt x="15346" y="25009"/>
                  </a:cubicBezTo>
                  <a:lnTo>
                    <a:pt x="0" y="22036"/>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2" name="Shape 14"/>
            <p:cNvSpPr/>
            <p:nvPr/>
          </p:nvSpPr>
          <p:spPr>
            <a:xfrm>
              <a:off x="1212048" y="101778"/>
              <a:ext cx="61382" cy="139157"/>
            </a:xfrm>
            <a:custGeom>
              <a:avLst/>
              <a:gdLst/>
              <a:ahLst/>
              <a:cxnLst/>
              <a:rect l="0" t="0" r="0" b="0"/>
              <a:pathLst>
                <a:path w="61382" h="139157">
                  <a:moveTo>
                    <a:pt x="61382" y="0"/>
                  </a:moveTo>
                  <a:lnTo>
                    <a:pt x="61382" y="23255"/>
                  </a:lnTo>
                  <a:lnTo>
                    <a:pt x="52367" y="24950"/>
                  </a:lnTo>
                  <a:cubicBezTo>
                    <a:pt x="47315" y="27096"/>
                    <a:pt x="42967" y="30299"/>
                    <a:pt x="39387" y="34526"/>
                  </a:cubicBezTo>
                  <a:cubicBezTo>
                    <a:pt x="31714" y="43494"/>
                    <a:pt x="29156" y="52461"/>
                    <a:pt x="29156" y="71165"/>
                  </a:cubicBezTo>
                  <a:cubicBezTo>
                    <a:pt x="29156" y="93263"/>
                    <a:pt x="37500" y="108155"/>
                    <a:pt x="52355" y="114220"/>
                  </a:cubicBezTo>
                  <a:lnTo>
                    <a:pt x="61382" y="115851"/>
                  </a:lnTo>
                  <a:lnTo>
                    <a:pt x="61382" y="139157"/>
                  </a:lnTo>
                  <a:lnTo>
                    <a:pt x="37469" y="134833"/>
                  </a:lnTo>
                  <a:cubicBezTo>
                    <a:pt x="29668" y="131630"/>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3" name="Shape 15"/>
            <p:cNvSpPr/>
            <p:nvPr/>
          </p:nvSpPr>
          <p:spPr>
            <a:xfrm>
              <a:off x="1273430" y="50730"/>
              <a:ext cx="60103" cy="190621"/>
            </a:xfrm>
            <a:custGeom>
              <a:avLst/>
              <a:gdLst/>
              <a:ahLst/>
              <a:cxnLst/>
              <a:rect l="0" t="0" r="0" b="0"/>
              <a:pathLst>
                <a:path w="60103" h="190621">
                  <a:moveTo>
                    <a:pt x="38108" y="0"/>
                  </a:moveTo>
                  <a:lnTo>
                    <a:pt x="54221" y="0"/>
                  </a:lnTo>
                  <a:cubicBezTo>
                    <a:pt x="57802" y="0"/>
                    <a:pt x="60103" y="2818"/>
                    <a:pt x="60103" y="5893"/>
                  </a:cubicBezTo>
                  <a:lnTo>
                    <a:pt x="60103" y="182678"/>
                  </a:lnTo>
                  <a:cubicBezTo>
                    <a:pt x="60103" y="186009"/>
                    <a:pt x="57546" y="188571"/>
                    <a:pt x="54221" y="188571"/>
                  </a:cubicBezTo>
                  <a:lnTo>
                    <a:pt x="40921" y="188571"/>
                  </a:lnTo>
                  <a:cubicBezTo>
                    <a:pt x="37597" y="188571"/>
                    <a:pt x="35039" y="186009"/>
                    <a:pt x="34783" y="182678"/>
                  </a:cubicBezTo>
                  <a:cubicBezTo>
                    <a:pt x="34016" y="182935"/>
                    <a:pt x="33248" y="183191"/>
                    <a:pt x="32226" y="183703"/>
                  </a:cubicBezTo>
                  <a:lnTo>
                    <a:pt x="29924" y="184728"/>
                  </a:lnTo>
                  <a:cubicBezTo>
                    <a:pt x="21739" y="188828"/>
                    <a:pt x="12532" y="190621"/>
                    <a:pt x="2302" y="190621"/>
                  </a:cubicBezTo>
                  <a:lnTo>
                    <a:pt x="0" y="190205"/>
                  </a:lnTo>
                  <a:lnTo>
                    <a:pt x="0" y="166899"/>
                  </a:lnTo>
                  <a:lnTo>
                    <a:pt x="7928" y="168331"/>
                  </a:lnTo>
                  <a:cubicBezTo>
                    <a:pt x="12788" y="168331"/>
                    <a:pt x="17903" y="167562"/>
                    <a:pt x="21995" y="166281"/>
                  </a:cubicBezTo>
                  <a:cubicBezTo>
                    <a:pt x="30435" y="163206"/>
                    <a:pt x="31970" y="161413"/>
                    <a:pt x="32226" y="154239"/>
                  </a:cubicBezTo>
                  <a:lnTo>
                    <a:pt x="32226" y="87880"/>
                  </a:lnTo>
                  <a:cubicBezTo>
                    <a:pt x="32226" y="81731"/>
                    <a:pt x="30947" y="79682"/>
                    <a:pt x="27366" y="77376"/>
                  </a:cubicBezTo>
                  <a:cubicBezTo>
                    <a:pt x="22762" y="74301"/>
                    <a:pt x="15857" y="72764"/>
                    <a:pt x="8184" y="72764"/>
                  </a:cubicBezTo>
                  <a:lnTo>
                    <a:pt x="0" y="74303"/>
                  </a:lnTo>
                  <a:lnTo>
                    <a:pt x="0" y="51048"/>
                  </a:lnTo>
                  <a:lnTo>
                    <a:pt x="2813" y="50474"/>
                  </a:lnTo>
                  <a:cubicBezTo>
                    <a:pt x="12021" y="50474"/>
                    <a:pt x="21739" y="52523"/>
                    <a:pt x="27877" y="56623"/>
                  </a:cubicBezTo>
                  <a:lnTo>
                    <a:pt x="30180" y="58416"/>
                  </a:lnTo>
                  <a:cubicBezTo>
                    <a:pt x="31458" y="59185"/>
                    <a:pt x="31714" y="59185"/>
                    <a:pt x="32226" y="59185"/>
                  </a:cubicBezTo>
                  <a:lnTo>
                    <a:pt x="32226" y="5893"/>
                  </a:lnTo>
                  <a:cubicBezTo>
                    <a:pt x="32226" y="2818"/>
                    <a:pt x="34783"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4" name="Shape 16"/>
            <p:cNvSpPr/>
            <p:nvPr/>
          </p:nvSpPr>
          <p:spPr>
            <a:xfrm>
              <a:off x="823550" y="258517"/>
              <a:ext cx="104349" cy="183960"/>
            </a:xfrm>
            <a:custGeom>
              <a:avLst/>
              <a:gdLst/>
              <a:ahLst/>
              <a:cxnLst/>
              <a:rect l="0" t="0" r="0" b="0"/>
              <a:pathLst>
                <a:path w="104349" h="183960">
                  <a:moveTo>
                    <a:pt x="57290" y="0"/>
                  </a:moveTo>
                  <a:cubicBezTo>
                    <a:pt x="70334" y="0"/>
                    <a:pt x="84656" y="2562"/>
                    <a:pt x="94886" y="7430"/>
                  </a:cubicBezTo>
                  <a:cubicBezTo>
                    <a:pt x="97700" y="8199"/>
                    <a:pt x="99490" y="10761"/>
                    <a:pt x="98979" y="14092"/>
                  </a:cubicBezTo>
                  <a:lnTo>
                    <a:pt x="98979" y="29208"/>
                  </a:lnTo>
                  <a:cubicBezTo>
                    <a:pt x="98979" y="30745"/>
                    <a:pt x="98979" y="32026"/>
                    <a:pt x="98211" y="33051"/>
                  </a:cubicBezTo>
                  <a:cubicBezTo>
                    <a:pt x="97444" y="34588"/>
                    <a:pt x="95910" y="35101"/>
                    <a:pt x="94631" y="35101"/>
                  </a:cubicBezTo>
                  <a:cubicBezTo>
                    <a:pt x="93096" y="35101"/>
                    <a:pt x="91562" y="34332"/>
                    <a:pt x="89515" y="32539"/>
                  </a:cubicBezTo>
                  <a:cubicBezTo>
                    <a:pt x="80564" y="26133"/>
                    <a:pt x="70078" y="22547"/>
                    <a:pt x="58569" y="22547"/>
                  </a:cubicBezTo>
                  <a:cubicBezTo>
                    <a:pt x="41433" y="22803"/>
                    <a:pt x="31714" y="31258"/>
                    <a:pt x="31714" y="45093"/>
                  </a:cubicBezTo>
                  <a:cubicBezTo>
                    <a:pt x="31714" y="53804"/>
                    <a:pt x="34527" y="58929"/>
                    <a:pt x="45014" y="66359"/>
                  </a:cubicBezTo>
                  <a:lnTo>
                    <a:pt x="76727" y="88137"/>
                  </a:lnTo>
                  <a:cubicBezTo>
                    <a:pt x="96165" y="101460"/>
                    <a:pt x="104349" y="114526"/>
                    <a:pt x="104094" y="132717"/>
                  </a:cubicBezTo>
                  <a:cubicBezTo>
                    <a:pt x="104094" y="148346"/>
                    <a:pt x="98467" y="161413"/>
                    <a:pt x="87981" y="170124"/>
                  </a:cubicBezTo>
                  <a:cubicBezTo>
                    <a:pt x="77751" y="179091"/>
                    <a:pt x="62917" y="183960"/>
                    <a:pt x="45269" y="183960"/>
                  </a:cubicBezTo>
                  <a:cubicBezTo>
                    <a:pt x="31970" y="183960"/>
                    <a:pt x="16368" y="181654"/>
                    <a:pt x="6650" y="177554"/>
                  </a:cubicBezTo>
                  <a:cubicBezTo>
                    <a:pt x="2558" y="176273"/>
                    <a:pt x="0" y="173967"/>
                    <a:pt x="256" y="170380"/>
                  </a:cubicBezTo>
                  <a:lnTo>
                    <a:pt x="256" y="154495"/>
                  </a:lnTo>
                  <a:cubicBezTo>
                    <a:pt x="256" y="151933"/>
                    <a:pt x="2046" y="149371"/>
                    <a:pt x="4859" y="149371"/>
                  </a:cubicBezTo>
                  <a:cubicBezTo>
                    <a:pt x="6394" y="149371"/>
                    <a:pt x="7929" y="149883"/>
                    <a:pt x="10230" y="151677"/>
                  </a:cubicBezTo>
                  <a:cubicBezTo>
                    <a:pt x="18159" y="157314"/>
                    <a:pt x="32481" y="161413"/>
                    <a:pt x="43990" y="161413"/>
                  </a:cubicBezTo>
                  <a:cubicBezTo>
                    <a:pt x="62149" y="161413"/>
                    <a:pt x="72635" y="151933"/>
                    <a:pt x="72635" y="136560"/>
                  </a:cubicBezTo>
                  <a:cubicBezTo>
                    <a:pt x="72635" y="132205"/>
                    <a:pt x="71868" y="128362"/>
                    <a:pt x="70589" y="125031"/>
                  </a:cubicBezTo>
                  <a:cubicBezTo>
                    <a:pt x="68288" y="120419"/>
                    <a:pt x="65986" y="117857"/>
                    <a:pt x="57290" y="111452"/>
                  </a:cubicBezTo>
                  <a:lnTo>
                    <a:pt x="26855" y="89930"/>
                  </a:lnTo>
                  <a:cubicBezTo>
                    <a:pt x="21228" y="86087"/>
                    <a:pt x="16880" y="82244"/>
                    <a:pt x="13555" y="78401"/>
                  </a:cubicBezTo>
                  <a:cubicBezTo>
                    <a:pt x="6650" y="70970"/>
                    <a:pt x="2813" y="59697"/>
                    <a:pt x="2813" y="47911"/>
                  </a:cubicBezTo>
                  <a:cubicBezTo>
                    <a:pt x="2813" y="33051"/>
                    <a:pt x="7929" y="21009"/>
                    <a:pt x="17392" y="12811"/>
                  </a:cubicBezTo>
                  <a:cubicBezTo>
                    <a:pt x="26855" y="4356"/>
                    <a:pt x="40666" y="0"/>
                    <a:pt x="57290"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5" name="Shape 17"/>
            <p:cNvSpPr/>
            <p:nvPr/>
          </p:nvSpPr>
          <p:spPr>
            <a:xfrm>
              <a:off x="929689" y="269278"/>
              <a:ext cx="87214" cy="173455"/>
            </a:xfrm>
            <a:custGeom>
              <a:avLst/>
              <a:gdLst/>
              <a:ahLst/>
              <a:cxnLst/>
              <a:rect l="0" t="0" r="0" b="0"/>
              <a:pathLst>
                <a:path w="87214" h="173455">
                  <a:moveTo>
                    <a:pt x="24042" y="0"/>
                  </a:moveTo>
                  <a:lnTo>
                    <a:pt x="40154" y="0"/>
                  </a:lnTo>
                  <a:cubicBezTo>
                    <a:pt x="43479" y="256"/>
                    <a:pt x="46037" y="2818"/>
                    <a:pt x="46037" y="5893"/>
                  </a:cubicBezTo>
                  <a:lnTo>
                    <a:pt x="46037" y="35101"/>
                  </a:lnTo>
                  <a:lnTo>
                    <a:pt x="81331" y="35101"/>
                  </a:lnTo>
                  <a:cubicBezTo>
                    <a:pt x="84401" y="35357"/>
                    <a:pt x="86958" y="37919"/>
                    <a:pt x="86958" y="40994"/>
                  </a:cubicBezTo>
                  <a:lnTo>
                    <a:pt x="86958" y="51498"/>
                  </a:lnTo>
                  <a:cubicBezTo>
                    <a:pt x="86958" y="55085"/>
                    <a:pt x="84145" y="57391"/>
                    <a:pt x="81331" y="57391"/>
                  </a:cubicBezTo>
                  <a:lnTo>
                    <a:pt x="46037" y="57391"/>
                  </a:lnTo>
                  <a:lnTo>
                    <a:pt x="46037" y="131949"/>
                  </a:lnTo>
                  <a:cubicBezTo>
                    <a:pt x="46293" y="146040"/>
                    <a:pt x="50385" y="150652"/>
                    <a:pt x="62661" y="150908"/>
                  </a:cubicBezTo>
                  <a:cubicBezTo>
                    <a:pt x="67009" y="150908"/>
                    <a:pt x="71357" y="150140"/>
                    <a:pt x="74938" y="148090"/>
                  </a:cubicBezTo>
                  <a:lnTo>
                    <a:pt x="78006" y="146553"/>
                  </a:lnTo>
                  <a:cubicBezTo>
                    <a:pt x="79285" y="145784"/>
                    <a:pt x="80564" y="145528"/>
                    <a:pt x="81843" y="145528"/>
                  </a:cubicBezTo>
                  <a:cubicBezTo>
                    <a:pt x="83377" y="145528"/>
                    <a:pt x="84656" y="146040"/>
                    <a:pt x="85679" y="147321"/>
                  </a:cubicBezTo>
                  <a:cubicBezTo>
                    <a:pt x="86702" y="148602"/>
                    <a:pt x="86958" y="149883"/>
                    <a:pt x="86958" y="151677"/>
                  </a:cubicBezTo>
                  <a:lnTo>
                    <a:pt x="86958" y="161157"/>
                  </a:lnTo>
                  <a:cubicBezTo>
                    <a:pt x="87214" y="163975"/>
                    <a:pt x="85935" y="166537"/>
                    <a:pt x="83122" y="167562"/>
                  </a:cubicBezTo>
                  <a:cubicBezTo>
                    <a:pt x="76216" y="171149"/>
                    <a:pt x="64963" y="173199"/>
                    <a:pt x="55500" y="173199"/>
                  </a:cubicBezTo>
                  <a:cubicBezTo>
                    <a:pt x="43735" y="173455"/>
                    <a:pt x="34528" y="170124"/>
                    <a:pt x="27878" y="163975"/>
                  </a:cubicBezTo>
                  <a:cubicBezTo>
                    <a:pt x="21484" y="157826"/>
                    <a:pt x="18159" y="148602"/>
                    <a:pt x="18159" y="137585"/>
                  </a:cubicBezTo>
                  <a:lnTo>
                    <a:pt x="18159" y="57391"/>
                  </a:lnTo>
                  <a:lnTo>
                    <a:pt x="5883" y="57391"/>
                  </a:lnTo>
                  <a:cubicBezTo>
                    <a:pt x="2558" y="57391"/>
                    <a:pt x="0" y="54829"/>
                    <a:pt x="0" y="51498"/>
                  </a:cubicBezTo>
                  <a:lnTo>
                    <a:pt x="0" y="40994"/>
                  </a:lnTo>
                  <a:cubicBezTo>
                    <a:pt x="0" y="37919"/>
                    <a:pt x="2558" y="35357"/>
                    <a:pt x="5883" y="35101"/>
                  </a:cubicBezTo>
                  <a:lnTo>
                    <a:pt x="18159" y="35101"/>
                  </a:lnTo>
                  <a:lnTo>
                    <a:pt x="18159" y="5893"/>
                  </a:lnTo>
                  <a:cubicBezTo>
                    <a:pt x="18159" y="2818"/>
                    <a:pt x="20461" y="0"/>
                    <a:pt x="2404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6" name="Shape 18"/>
            <p:cNvSpPr/>
            <p:nvPr/>
          </p:nvSpPr>
          <p:spPr>
            <a:xfrm>
              <a:off x="1026877" y="357495"/>
              <a:ext cx="53710" cy="84981"/>
            </a:xfrm>
            <a:custGeom>
              <a:avLst/>
              <a:gdLst/>
              <a:ahLst/>
              <a:cxnLst/>
              <a:rect l="0" t="0" r="0" b="0"/>
              <a:pathLst>
                <a:path w="53710" h="84981">
                  <a:moveTo>
                    <a:pt x="53710" y="0"/>
                  </a:moveTo>
                  <a:lnTo>
                    <a:pt x="53710" y="22058"/>
                  </a:lnTo>
                  <a:lnTo>
                    <a:pt x="41349" y="27086"/>
                  </a:lnTo>
                  <a:cubicBezTo>
                    <a:pt x="31458" y="31962"/>
                    <a:pt x="29156" y="36622"/>
                    <a:pt x="29156" y="46037"/>
                  </a:cubicBezTo>
                  <a:cubicBezTo>
                    <a:pt x="29156" y="57311"/>
                    <a:pt x="35551" y="62435"/>
                    <a:pt x="50896" y="62691"/>
                  </a:cubicBezTo>
                  <a:lnTo>
                    <a:pt x="53710" y="62169"/>
                  </a:lnTo>
                  <a:lnTo>
                    <a:pt x="53710" y="84169"/>
                  </a:lnTo>
                  <a:lnTo>
                    <a:pt x="45014" y="84981"/>
                  </a:lnTo>
                  <a:cubicBezTo>
                    <a:pt x="18671" y="84981"/>
                    <a:pt x="0" y="69609"/>
                    <a:pt x="0" y="47062"/>
                  </a:cubicBezTo>
                  <a:cubicBezTo>
                    <a:pt x="0" y="34508"/>
                    <a:pt x="5883" y="23491"/>
                    <a:pt x="16880" y="16573"/>
                  </a:cubicBezTo>
                  <a:cubicBezTo>
                    <a:pt x="25832" y="10680"/>
                    <a:pt x="39387" y="4531"/>
                    <a:pt x="53198" y="176"/>
                  </a:cubicBezTo>
                  <a:lnTo>
                    <a:pt x="5371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7" name="Shape 19"/>
            <p:cNvSpPr/>
            <p:nvPr/>
          </p:nvSpPr>
          <p:spPr>
            <a:xfrm>
              <a:off x="1035829" y="303096"/>
              <a:ext cx="44758" cy="33565"/>
            </a:xfrm>
            <a:custGeom>
              <a:avLst/>
              <a:gdLst/>
              <a:ahLst/>
              <a:cxnLst/>
              <a:rect l="0" t="0" r="0" b="0"/>
              <a:pathLst>
                <a:path w="44758" h="33565">
                  <a:moveTo>
                    <a:pt x="44758" y="0"/>
                  </a:moveTo>
                  <a:lnTo>
                    <a:pt x="44758" y="22056"/>
                  </a:lnTo>
                  <a:lnTo>
                    <a:pt x="28421" y="24181"/>
                  </a:lnTo>
                  <a:cubicBezTo>
                    <a:pt x="21804" y="25879"/>
                    <a:pt x="15729" y="28313"/>
                    <a:pt x="11254" y="31259"/>
                  </a:cubicBezTo>
                  <a:cubicBezTo>
                    <a:pt x="8952" y="32796"/>
                    <a:pt x="7417" y="33565"/>
                    <a:pt x="5627" y="33309"/>
                  </a:cubicBezTo>
                  <a:cubicBezTo>
                    <a:pt x="4092" y="33565"/>
                    <a:pt x="2558" y="33053"/>
                    <a:pt x="1535" y="31772"/>
                  </a:cubicBezTo>
                  <a:cubicBezTo>
                    <a:pt x="512" y="30747"/>
                    <a:pt x="0" y="29466"/>
                    <a:pt x="0" y="27928"/>
                  </a:cubicBezTo>
                  <a:lnTo>
                    <a:pt x="0" y="17168"/>
                  </a:lnTo>
                  <a:cubicBezTo>
                    <a:pt x="0" y="13581"/>
                    <a:pt x="767" y="10762"/>
                    <a:pt x="3581" y="8969"/>
                  </a:cubicBezTo>
                  <a:cubicBezTo>
                    <a:pt x="7801" y="6279"/>
                    <a:pt x="15665" y="3845"/>
                    <a:pt x="24617" y="2083"/>
                  </a:cubicBezTo>
                  <a:lnTo>
                    <a:pt x="44758"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8" name="Shape 20"/>
            <p:cNvSpPr/>
            <p:nvPr/>
          </p:nvSpPr>
          <p:spPr>
            <a:xfrm>
              <a:off x="1080587" y="302329"/>
              <a:ext cx="52431" cy="139335"/>
            </a:xfrm>
            <a:custGeom>
              <a:avLst/>
              <a:gdLst/>
              <a:ahLst/>
              <a:cxnLst/>
              <a:rect l="0" t="0" r="0" b="0"/>
              <a:pathLst>
                <a:path w="52431" h="139335">
                  <a:moveTo>
                    <a:pt x="7417" y="0"/>
                  </a:moveTo>
                  <a:cubicBezTo>
                    <a:pt x="21995" y="0"/>
                    <a:pt x="33248" y="3075"/>
                    <a:pt x="40921" y="9480"/>
                  </a:cubicBezTo>
                  <a:cubicBezTo>
                    <a:pt x="48594" y="15885"/>
                    <a:pt x="52431" y="25621"/>
                    <a:pt x="52431" y="37919"/>
                  </a:cubicBezTo>
                  <a:lnTo>
                    <a:pt x="52431" y="132205"/>
                  </a:lnTo>
                  <a:cubicBezTo>
                    <a:pt x="52431" y="135536"/>
                    <a:pt x="49873" y="138098"/>
                    <a:pt x="46804" y="138098"/>
                  </a:cubicBezTo>
                  <a:lnTo>
                    <a:pt x="33504" y="138098"/>
                  </a:lnTo>
                  <a:cubicBezTo>
                    <a:pt x="31714" y="138098"/>
                    <a:pt x="29924" y="137585"/>
                    <a:pt x="28645" y="136304"/>
                  </a:cubicBezTo>
                  <a:cubicBezTo>
                    <a:pt x="27366" y="135023"/>
                    <a:pt x="27110" y="133486"/>
                    <a:pt x="27110" y="131949"/>
                  </a:cubicBezTo>
                  <a:cubicBezTo>
                    <a:pt x="25320" y="131949"/>
                    <a:pt x="24297" y="132205"/>
                    <a:pt x="21995" y="133230"/>
                  </a:cubicBezTo>
                  <a:lnTo>
                    <a:pt x="17392" y="135279"/>
                  </a:lnTo>
                  <a:cubicBezTo>
                    <a:pt x="14067" y="136817"/>
                    <a:pt x="9655" y="138034"/>
                    <a:pt x="5019" y="138866"/>
                  </a:cubicBezTo>
                  <a:lnTo>
                    <a:pt x="0" y="139335"/>
                  </a:lnTo>
                  <a:lnTo>
                    <a:pt x="0" y="117335"/>
                  </a:lnTo>
                  <a:lnTo>
                    <a:pt x="17903" y="114014"/>
                  </a:lnTo>
                  <a:cubicBezTo>
                    <a:pt x="23530" y="110939"/>
                    <a:pt x="24297" y="110171"/>
                    <a:pt x="24553" y="102484"/>
                  </a:cubicBezTo>
                  <a:lnTo>
                    <a:pt x="24553" y="68408"/>
                  </a:lnTo>
                  <a:lnTo>
                    <a:pt x="511" y="77120"/>
                  </a:lnTo>
                  <a:lnTo>
                    <a:pt x="256" y="77120"/>
                  </a:lnTo>
                  <a:lnTo>
                    <a:pt x="0" y="77224"/>
                  </a:lnTo>
                  <a:lnTo>
                    <a:pt x="0" y="55166"/>
                  </a:lnTo>
                  <a:lnTo>
                    <a:pt x="18159" y="48936"/>
                  </a:lnTo>
                  <a:cubicBezTo>
                    <a:pt x="23785" y="46630"/>
                    <a:pt x="24297" y="46118"/>
                    <a:pt x="24553" y="42531"/>
                  </a:cubicBezTo>
                  <a:lnTo>
                    <a:pt x="24553" y="36894"/>
                  </a:lnTo>
                  <a:cubicBezTo>
                    <a:pt x="24297" y="26390"/>
                    <a:pt x="19182" y="22547"/>
                    <a:pt x="4092" y="22290"/>
                  </a:cubicBezTo>
                  <a:lnTo>
                    <a:pt x="0" y="22823"/>
                  </a:lnTo>
                  <a:lnTo>
                    <a:pt x="0" y="767"/>
                  </a:lnTo>
                  <a:lnTo>
                    <a:pt x="741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9" name="Shape 21"/>
            <p:cNvSpPr/>
            <p:nvPr/>
          </p:nvSpPr>
          <p:spPr>
            <a:xfrm>
              <a:off x="1151431" y="302329"/>
              <a:ext cx="110232" cy="138098"/>
            </a:xfrm>
            <a:custGeom>
              <a:avLst/>
              <a:gdLst/>
              <a:ahLst/>
              <a:cxnLst/>
              <a:rect l="0" t="0" r="0" b="0"/>
              <a:pathLst>
                <a:path w="110232" h="138098">
                  <a:moveTo>
                    <a:pt x="62917" y="0"/>
                  </a:moveTo>
                  <a:cubicBezTo>
                    <a:pt x="77239" y="0"/>
                    <a:pt x="89004" y="4356"/>
                    <a:pt x="97444" y="12554"/>
                  </a:cubicBezTo>
                  <a:cubicBezTo>
                    <a:pt x="105628" y="20753"/>
                    <a:pt x="110232" y="32795"/>
                    <a:pt x="110232" y="47143"/>
                  </a:cubicBezTo>
                  <a:lnTo>
                    <a:pt x="110232" y="132205"/>
                  </a:lnTo>
                  <a:cubicBezTo>
                    <a:pt x="110232" y="135536"/>
                    <a:pt x="107674" y="138098"/>
                    <a:pt x="104350" y="138098"/>
                  </a:cubicBezTo>
                  <a:lnTo>
                    <a:pt x="87981" y="138098"/>
                  </a:lnTo>
                  <a:cubicBezTo>
                    <a:pt x="84656" y="138098"/>
                    <a:pt x="82099" y="135536"/>
                    <a:pt x="82099" y="132205"/>
                  </a:cubicBezTo>
                  <a:lnTo>
                    <a:pt x="82099" y="50730"/>
                  </a:lnTo>
                  <a:cubicBezTo>
                    <a:pt x="81843" y="30745"/>
                    <a:pt x="73914" y="22547"/>
                    <a:pt x="54477" y="22290"/>
                  </a:cubicBezTo>
                  <a:cubicBezTo>
                    <a:pt x="48083" y="22290"/>
                    <a:pt x="41944" y="23315"/>
                    <a:pt x="36830" y="25365"/>
                  </a:cubicBezTo>
                  <a:cubicBezTo>
                    <a:pt x="29668" y="28439"/>
                    <a:pt x="28134" y="30745"/>
                    <a:pt x="27878" y="37151"/>
                  </a:cubicBezTo>
                  <a:lnTo>
                    <a:pt x="27878" y="132205"/>
                  </a:lnTo>
                  <a:cubicBezTo>
                    <a:pt x="27878" y="135536"/>
                    <a:pt x="25320" y="138098"/>
                    <a:pt x="21995" y="138098"/>
                  </a:cubicBezTo>
                  <a:lnTo>
                    <a:pt x="5883" y="138098"/>
                  </a:lnTo>
                  <a:cubicBezTo>
                    <a:pt x="2558" y="138098"/>
                    <a:pt x="0" y="135536"/>
                    <a:pt x="0" y="132205"/>
                  </a:cubicBezTo>
                  <a:lnTo>
                    <a:pt x="0" y="7943"/>
                  </a:lnTo>
                  <a:cubicBezTo>
                    <a:pt x="0" y="4868"/>
                    <a:pt x="2558" y="2050"/>
                    <a:pt x="5883" y="2050"/>
                  </a:cubicBezTo>
                  <a:lnTo>
                    <a:pt x="18415" y="2050"/>
                  </a:lnTo>
                  <a:cubicBezTo>
                    <a:pt x="20717" y="2050"/>
                    <a:pt x="22507" y="2306"/>
                    <a:pt x="23786" y="3587"/>
                  </a:cubicBezTo>
                  <a:cubicBezTo>
                    <a:pt x="25320" y="5124"/>
                    <a:pt x="25320" y="6918"/>
                    <a:pt x="25320" y="8711"/>
                  </a:cubicBezTo>
                  <a:lnTo>
                    <a:pt x="25576" y="8711"/>
                  </a:lnTo>
                  <a:cubicBezTo>
                    <a:pt x="27366" y="8711"/>
                    <a:pt x="28645" y="8455"/>
                    <a:pt x="32226" y="6662"/>
                  </a:cubicBezTo>
                  <a:cubicBezTo>
                    <a:pt x="35551" y="5380"/>
                    <a:pt x="37341" y="4612"/>
                    <a:pt x="38364" y="4356"/>
                  </a:cubicBezTo>
                  <a:cubicBezTo>
                    <a:pt x="46548" y="1281"/>
                    <a:pt x="54477" y="0"/>
                    <a:pt x="62917"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0" name="Shape 22"/>
            <p:cNvSpPr/>
            <p:nvPr/>
          </p:nvSpPr>
          <p:spPr>
            <a:xfrm>
              <a:off x="1277009" y="302904"/>
              <a:ext cx="61382" cy="139105"/>
            </a:xfrm>
            <a:custGeom>
              <a:avLst/>
              <a:gdLst/>
              <a:ahLst/>
              <a:cxnLst/>
              <a:rect l="0" t="0" r="0" b="0"/>
              <a:pathLst>
                <a:path w="61382" h="139105">
                  <a:moveTo>
                    <a:pt x="61382" y="0"/>
                  </a:moveTo>
                  <a:lnTo>
                    <a:pt x="61382" y="23255"/>
                  </a:lnTo>
                  <a:lnTo>
                    <a:pt x="52367" y="24950"/>
                  </a:lnTo>
                  <a:cubicBezTo>
                    <a:pt x="47315" y="27096"/>
                    <a:pt x="42968" y="30299"/>
                    <a:pt x="39387" y="34526"/>
                  </a:cubicBezTo>
                  <a:cubicBezTo>
                    <a:pt x="31714" y="43494"/>
                    <a:pt x="29156" y="52461"/>
                    <a:pt x="29156" y="71164"/>
                  </a:cubicBezTo>
                  <a:cubicBezTo>
                    <a:pt x="29156" y="93263"/>
                    <a:pt x="37500" y="108155"/>
                    <a:pt x="52355" y="114220"/>
                  </a:cubicBezTo>
                  <a:lnTo>
                    <a:pt x="61382" y="115850"/>
                  </a:lnTo>
                  <a:lnTo>
                    <a:pt x="61382" y="139105"/>
                  </a:lnTo>
                  <a:lnTo>
                    <a:pt x="37501" y="134737"/>
                  </a:lnTo>
                  <a:cubicBezTo>
                    <a:pt x="29668" y="131566"/>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1" name="Shape 23"/>
            <p:cNvSpPr/>
            <p:nvPr/>
          </p:nvSpPr>
          <p:spPr>
            <a:xfrm>
              <a:off x="1338390" y="251856"/>
              <a:ext cx="60104" cy="190621"/>
            </a:xfrm>
            <a:custGeom>
              <a:avLst/>
              <a:gdLst/>
              <a:ahLst/>
              <a:cxnLst/>
              <a:rect l="0" t="0" r="0" b="0"/>
              <a:pathLst>
                <a:path w="60104" h="190621">
                  <a:moveTo>
                    <a:pt x="38108" y="0"/>
                  </a:moveTo>
                  <a:lnTo>
                    <a:pt x="54221" y="0"/>
                  </a:lnTo>
                  <a:cubicBezTo>
                    <a:pt x="57802" y="0"/>
                    <a:pt x="60104" y="2818"/>
                    <a:pt x="60104" y="5893"/>
                  </a:cubicBezTo>
                  <a:lnTo>
                    <a:pt x="60104" y="182678"/>
                  </a:lnTo>
                  <a:cubicBezTo>
                    <a:pt x="60104" y="186009"/>
                    <a:pt x="57546" y="188571"/>
                    <a:pt x="54221" y="188571"/>
                  </a:cubicBezTo>
                  <a:lnTo>
                    <a:pt x="40922" y="188571"/>
                  </a:lnTo>
                  <a:cubicBezTo>
                    <a:pt x="37597" y="188571"/>
                    <a:pt x="35039" y="186009"/>
                    <a:pt x="34784" y="182678"/>
                  </a:cubicBezTo>
                  <a:cubicBezTo>
                    <a:pt x="34016" y="182935"/>
                    <a:pt x="33249" y="183191"/>
                    <a:pt x="32226" y="183703"/>
                  </a:cubicBezTo>
                  <a:lnTo>
                    <a:pt x="29924" y="184728"/>
                  </a:lnTo>
                  <a:cubicBezTo>
                    <a:pt x="21740" y="188828"/>
                    <a:pt x="12533" y="190621"/>
                    <a:pt x="2558" y="190621"/>
                  </a:cubicBezTo>
                  <a:lnTo>
                    <a:pt x="0" y="190153"/>
                  </a:lnTo>
                  <a:lnTo>
                    <a:pt x="0" y="166899"/>
                  </a:lnTo>
                  <a:lnTo>
                    <a:pt x="7929" y="168331"/>
                  </a:lnTo>
                  <a:cubicBezTo>
                    <a:pt x="12788" y="168331"/>
                    <a:pt x="17903" y="167818"/>
                    <a:pt x="21996" y="166281"/>
                  </a:cubicBezTo>
                  <a:cubicBezTo>
                    <a:pt x="30435" y="163206"/>
                    <a:pt x="31970" y="161413"/>
                    <a:pt x="32226" y="154239"/>
                  </a:cubicBezTo>
                  <a:lnTo>
                    <a:pt x="32226" y="87880"/>
                  </a:lnTo>
                  <a:cubicBezTo>
                    <a:pt x="32226" y="81731"/>
                    <a:pt x="31203" y="79682"/>
                    <a:pt x="27367" y="77376"/>
                  </a:cubicBezTo>
                  <a:cubicBezTo>
                    <a:pt x="22763" y="74301"/>
                    <a:pt x="15857" y="72764"/>
                    <a:pt x="8184" y="72764"/>
                  </a:cubicBezTo>
                  <a:lnTo>
                    <a:pt x="0" y="74303"/>
                  </a:lnTo>
                  <a:lnTo>
                    <a:pt x="0" y="51048"/>
                  </a:lnTo>
                  <a:lnTo>
                    <a:pt x="2813" y="50474"/>
                  </a:lnTo>
                  <a:cubicBezTo>
                    <a:pt x="12021" y="50474"/>
                    <a:pt x="21740" y="52523"/>
                    <a:pt x="27878" y="56623"/>
                  </a:cubicBezTo>
                  <a:lnTo>
                    <a:pt x="30180" y="58416"/>
                  </a:lnTo>
                  <a:cubicBezTo>
                    <a:pt x="31714" y="59185"/>
                    <a:pt x="31714" y="59185"/>
                    <a:pt x="32226" y="59185"/>
                  </a:cubicBezTo>
                  <a:lnTo>
                    <a:pt x="32226" y="5893"/>
                  </a:lnTo>
                  <a:cubicBezTo>
                    <a:pt x="32226" y="2818"/>
                    <a:pt x="34784"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2" name="Shape 24"/>
            <p:cNvSpPr/>
            <p:nvPr/>
          </p:nvSpPr>
          <p:spPr>
            <a:xfrm>
              <a:off x="1411793" y="357495"/>
              <a:ext cx="53710" cy="84981"/>
            </a:xfrm>
            <a:custGeom>
              <a:avLst/>
              <a:gdLst/>
              <a:ahLst/>
              <a:cxnLst/>
              <a:rect l="0" t="0" r="0" b="0"/>
              <a:pathLst>
                <a:path w="53710" h="84981">
                  <a:moveTo>
                    <a:pt x="53710" y="0"/>
                  </a:moveTo>
                  <a:lnTo>
                    <a:pt x="53710" y="22159"/>
                  </a:lnTo>
                  <a:lnTo>
                    <a:pt x="41457" y="27086"/>
                  </a:lnTo>
                  <a:cubicBezTo>
                    <a:pt x="31458" y="31962"/>
                    <a:pt x="29156" y="36622"/>
                    <a:pt x="29156" y="46037"/>
                  </a:cubicBezTo>
                  <a:cubicBezTo>
                    <a:pt x="29156" y="57311"/>
                    <a:pt x="35551" y="62435"/>
                    <a:pt x="50896" y="62691"/>
                  </a:cubicBezTo>
                  <a:lnTo>
                    <a:pt x="53710" y="62169"/>
                  </a:lnTo>
                  <a:lnTo>
                    <a:pt x="53710" y="84169"/>
                  </a:lnTo>
                  <a:lnTo>
                    <a:pt x="45014" y="84981"/>
                  </a:lnTo>
                  <a:cubicBezTo>
                    <a:pt x="18671" y="84981"/>
                    <a:pt x="0" y="69609"/>
                    <a:pt x="0" y="47062"/>
                  </a:cubicBezTo>
                  <a:cubicBezTo>
                    <a:pt x="0" y="34508"/>
                    <a:pt x="5883" y="23491"/>
                    <a:pt x="16880" y="16573"/>
                  </a:cubicBezTo>
                  <a:cubicBezTo>
                    <a:pt x="25832" y="10680"/>
                    <a:pt x="39387" y="4531"/>
                    <a:pt x="53198" y="176"/>
                  </a:cubicBezTo>
                  <a:lnTo>
                    <a:pt x="5371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3" name="Shape 25"/>
            <p:cNvSpPr/>
            <p:nvPr/>
          </p:nvSpPr>
          <p:spPr>
            <a:xfrm>
              <a:off x="1420745" y="303096"/>
              <a:ext cx="44758" cy="33565"/>
            </a:xfrm>
            <a:custGeom>
              <a:avLst/>
              <a:gdLst/>
              <a:ahLst/>
              <a:cxnLst/>
              <a:rect l="0" t="0" r="0" b="0"/>
              <a:pathLst>
                <a:path w="44758" h="33565">
                  <a:moveTo>
                    <a:pt x="44758" y="0"/>
                  </a:moveTo>
                  <a:lnTo>
                    <a:pt x="44758" y="22056"/>
                  </a:lnTo>
                  <a:lnTo>
                    <a:pt x="28421" y="24181"/>
                  </a:lnTo>
                  <a:cubicBezTo>
                    <a:pt x="21804" y="25879"/>
                    <a:pt x="15729" y="28313"/>
                    <a:pt x="11254" y="31259"/>
                  </a:cubicBezTo>
                  <a:cubicBezTo>
                    <a:pt x="8952" y="32796"/>
                    <a:pt x="7417" y="33565"/>
                    <a:pt x="5627" y="33309"/>
                  </a:cubicBezTo>
                  <a:cubicBezTo>
                    <a:pt x="4092" y="33565"/>
                    <a:pt x="2558" y="33053"/>
                    <a:pt x="1535" y="31772"/>
                  </a:cubicBezTo>
                  <a:cubicBezTo>
                    <a:pt x="512" y="30747"/>
                    <a:pt x="0" y="29466"/>
                    <a:pt x="0" y="27928"/>
                  </a:cubicBezTo>
                  <a:lnTo>
                    <a:pt x="0" y="17168"/>
                  </a:lnTo>
                  <a:cubicBezTo>
                    <a:pt x="0" y="13581"/>
                    <a:pt x="767" y="10762"/>
                    <a:pt x="3581" y="8969"/>
                  </a:cubicBezTo>
                  <a:cubicBezTo>
                    <a:pt x="7801" y="6279"/>
                    <a:pt x="15665" y="3845"/>
                    <a:pt x="24617" y="2083"/>
                  </a:cubicBezTo>
                  <a:lnTo>
                    <a:pt x="44758"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4" name="Shape 26"/>
            <p:cNvSpPr/>
            <p:nvPr/>
          </p:nvSpPr>
          <p:spPr>
            <a:xfrm>
              <a:off x="1465503" y="302329"/>
              <a:ext cx="52431" cy="139335"/>
            </a:xfrm>
            <a:custGeom>
              <a:avLst/>
              <a:gdLst/>
              <a:ahLst/>
              <a:cxnLst/>
              <a:rect l="0" t="0" r="0" b="0"/>
              <a:pathLst>
                <a:path w="52431" h="139335">
                  <a:moveTo>
                    <a:pt x="7417" y="0"/>
                  </a:moveTo>
                  <a:cubicBezTo>
                    <a:pt x="21995" y="0"/>
                    <a:pt x="33248" y="3075"/>
                    <a:pt x="40921" y="9480"/>
                  </a:cubicBezTo>
                  <a:cubicBezTo>
                    <a:pt x="48594" y="15885"/>
                    <a:pt x="52431" y="25621"/>
                    <a:pt x="52431" y="37919"/>
                  </a:cubicBezTo>
                  <a:lnTo>
                    <a:pt x="52431" y="132205"/>
                  </a:lnTo>
                  <a:cubicBezTo>
                    <a:pt x="52431" y="135536"/>
                    <a:pt x="49873" y="138098"/>
                    <a:pt x="46804" y="138098"/>
                  </a:cubicBezTo>
                  <a:lnTo>
                    <a:pt x="33504" y="138098"/>
                  </a:lnTo>
                  <a:cubicBezTo>
                    <a:pt x="31714" y="138098"/>
                    <a:pt x="29668" y="137585"/>
                    <a:pt x="28645" y="136304"/>
                  </a:cubicBezTo>
                  <a:cubicBezTo>
                    <a:pt x="27366" y="135023"/>
                    <a:pt x="27110" y="133486"/>
                    <a:pt x="27110" y="131949"/>
                  </a:cubicBezTo>
                  <a:cubicBezTo>
                    <a:pt x="25320" y="131949"/>
                    <a:pt x="24297" y="132205"/>
                    <a:pt x="21995" y="133230"/>
                  </a:cubicBezTo>
                  <a:lnTo>
                    <a:pt x="17392" y="135279"/>
                  </a:lnTo>
                  <a:cubicBezTo>
                    <a:pt x="14067" y="136817"/>
                    <a:pt x="9655" y="138034"/>
                    <a:pt x="5019" y="138866"/>
                  </a:cubicBezTo>
                  <a:lnTo>
                    <a:pt x="0" y="139335"/>
                  </a:lnTo>
                  <a:lnTo>
                    <a:pt x="0" y="117335"/>
                  </a:lnTo>
                  <a:lnTo>
                    <a:pt x="17903" y="114014"/>
                  </a:lnTo>
                  <a:cubicBezTo>
                    <a:pt x="23530" y="110939"/>
                    <a:pt x="24041" y="110171"/>
                    <a:pt x="24553" y="102484"/>
                  </a:cubicBezTo>
                  <a:lnTo>
                    <a:pt x="24553" y="68408"/>
                  </a:lnTo>
                  <a:lnTo>
                    <a:pt x="511" y="77120"/>
                  </a:lnTo>
                  <a:lnTo>
                    <a:pt x="0" y="77325"/>
                  </a:lnTo>
                  <a:lnTo>
                    <a:pt x="0" y="55166"/>
                  </a:lnTo>
                  <a:lnTo>
                    <a:pt x="18159" y="48936"/>
                  </a:lnTo>
                  <a:cubicBezTo>
                    <a:pt x="23785" y="46630"/>
                    <a:pt x="24297" y="46118"/>
                    <a:pt x="24553" y="42531"/>
                  </a:cubicBezTo>
                  <a:lnTo>
                    <a:pt x="24553" y="36894"/>
                  </a:lnTo>
                  <a:cubicBezTo>
                    <a:pt x="24297" y="26390"/>
                    <a:pt x="19182" y="22547"/>
                    <a:pt x="4092" y="22290"/>
                  </a:cubicBezTo>
                  <a:lnTo>
                    <a:pt x="0" y="22823"/>
                  </a:lnTo>
                  <a:lnTo>
                    <a:pt x="0" y="767"/>
                  </a:lnTo>
                  <a:lnTo>
                    <a:pt x="741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5" name="Shape 27"/>
            <p:cNvSpPr/>
            <p:nvPr/>
          </p:nvSpPr>
          <p:spPr>
            <a:xfrm>
              <a:off x="1535068" y="304379"/>
              <a:ext cx="71613" cy="136048"/>
            </a:xfrm>
            <a:custGeom>
              <a:avLst/>
              <a:gdLst/>
              <a:ahLst/>
              <a:cxnLst/>
              <a:rect l="0" t="0" r="0" b="0"/>
              <a:pathLst>
                <a:path w="71613" h="136048">
                  <a:moveTo>
                    <a:pt x="5883" y="0"/>
                  </a:moveTo>
                  <a:lnTo>
                    <a:pt x="18926" y="0"/>
                  </a:lnTo>
                  <a:cubicBezTo>
                    <a:pt x="20717" y="0"/>
                    <a:pt x="22507" y="512"/>
                    <a:pt x="23786" y="1537"/>
                  </a:cubicBezTo>
                  <a:cubicBezTo>
                    <a:pt x="24809" y="2818"/>
                    <a:pt x="25320" y="4612"/>
                    <a:pt x="25320" y="6149"/>
                  </a:cubicBezTo>
                  <a:lnTo>
                    <a:pt x="25320" y="8711"/>
                  </a:lnTo>
                  <a:cubicBezTo>
                    <a:pt x="26599" y="8711"/>
                    <a:pt x="27622" y="8455"/>
                    <a:pt x="29924" y="7174"/>
                  </a:cubicBezTo>
                  <a:cubicBezTo>
                    <a:pt x="40410" y="1793"/>
                    <a:pt x="47571" y="0"/>
                    <a:pt x="58313" y="0"/>
                  </a:cubicBezTo>
                  <a:cubicBezTo>
                    <a:pt x="62917" y="0"/>
                    <a:pt x="65986" y="512"/>
                    <a:pt x="68288" y="1793"/>
                  </a:cubicBezTo>
                  <a:cubicBezTo>
                    <a:pt x="70845" y="3331"/>
                    <a:pt x="71613" y="5893"/>
                    <a:pt x="71613" y="8967"/>
                  </a:cubicBezTo>
                  <a:lnTo>
                    <a:pt x="71613" y="20753"/>
                  </a:lnTo>
                  <a:cubicBezTo>
                    <a:pt x="71613" y="23828"/>
                    <a:pt x="69567" y="27158"/>
                    <a:pt x="65986" y="27158"/>
                  </a:cubicBezTo>
                  <a:cubicBezTo>
                    <a:pt x="65474" y="27158"/>
                    <a:pt x="64707" y="27158"/>
                    <a:pt x="63684" y="26902"/>
                  </a:cubicBezTo>
                  <a:lnTo>
                    <a:pt x="62405" y="26646"/>
                  </a:lnTo>
                  <a:cubicBezTo>
                    <a:pt x="57802" y="25621"/>
                    <a:pt x="50640" y="24853"/>
                    <a:pt x="45269" y="24853"/>
                  </a:cubicBezTo>
                  <a:cubicBezTo>
                    <a:pt x="30180" y="25109"/>
                    <a:pt x="26855" y="27671"/>
                    <a:pt x="26599" y="38432"/>
                  </a:cubicBezTo>
                  <a:lnTo>
                    <a:pt x="26599" y="130155"/>
                  </a:lnTo>
                  <a:cubicBezTo>
                    <a:pt x="26599" y="133230"/>
                    <a:pt x="24297" y="136048"/>
                    <a:pt x="20972" y="136048"/>
                  </a:cubicBezTo>
                  <a:lnTo>
                    <a:pt x="5883" y="136048"/>
                  </a:lnTo>
                  <a:cubicBezTo>
                    <a:pt x="2558" y="136048"/>
                    <a:pt x="0" y="133486"/>
                    <a:pt x="0" y="130155"/>
                  </a:cubicBezTo>
                  <a:lnTo>
                    <a:pt x="0" y="5893"/>
                  </a:lnTo>
                  <a:cubicBezTo>
                    <a:pt x="0" y="2818"/>
                    <a:pt x="2558" y="256"/>
                    <a:pt x="5883"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6" name="Shape 28"/>
            <p:cNvSpPr/>
            <p:nvPr/>
          </p:nvSpPr>
          <p:spPr>
            <a:xfrm>
              <a:off x="1605914" y="302904"/>
              <a:ext cx="61382" cy="139105"/>
            </a:xfrm>
            <a:custGeom>
              <a:avLst/>
              <a:gdLst/>
              <a:ahLst/>
              <a:cxnLst/>
              <a:rect l="0" t="0" r="0" b="0"/>
              <a:pathLst>
                <a:path w="61382" h="139105">
                  <a:moveTo>
                    <a:pt x="61382" y="0"/>
                  </a:moveTo>
                  <a:lnTo>
                    <a:pt x="61382" y="23255"/>
                  </a:lnTo>
                  <a:lnTo>
                    <a:pt x="52367" y="24950"/>
                  </a:lnTo>
                  <a:cubicBezTo>
                    <a:pt x="47315" y="27096"/>
                    <a:pt x="42967" y="30299"/>
                    <a:pt x="39387" y="34526"/>
                  </a:cubicBezTo>
                  <a:cubicBezTo>
                    <a:pt x="31714" y="43494"/>
                    <a:pt x="29156" y="52461"/>
                    <a:pt x="29156" y="71165"/>
                  </a:cubicBezTo>
                  <a:cubicBezTo>
                    <a:pt x="29348" y="93263"/>
                    <a:pt x="37597" y="108155"/>
                    <a:pt x="52391" y="114220"/>
                  </a:cubicBezTo>
                  <a:lnTo>
                    <a:pt x="61382" y="115848"/>
                  </a:lnTo>
                  <a:lnTo>
                    <a:pt x="61382" y="139105"/>
                  </a:lnTo>
                  <a:lnTo>
                    <a:pt x="37501" y="134737"/>
                  </a:lnTo>
                  <a:cubicBezTo>
                    <a:pt x="29668" y="131566"/>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7" name="Shape 29"/>
            <p:cNvSpPr/>
            <p:nvPr/>
          </p:nvSpPr>
          <p:spPr>
            <a:xfrm>
              <a:off x="1667296" y="251856"/>
              <a:ext cx="60103" cy="190621"/>
            </a:xfrm>
            <a:custGeom>
              <a:avLst/>
              <a:gdLst/>
              <a:ahLst/>
              <a:cxnLst/>
              <a:rect l="0" t="0" r="0" b="0"/>
              <a:pathLst>
                <a:path w="60103" h="190621">
                  <a:moveTo>
                    <a:pt x="38108" y="0"/>
                  </a:moveTo>
                  <a:lnTo>
                    <a:pt x="54221" y="0"/>
                  </a:lnTo>
                  <a:cubicBezTo>
                    <a:pt x="57802" y="0"/>
                    <a:pt x="60103" y="2818"/>
                    <a:pt x="60103" y="5893"/>
                  </a:cubicBezTo>
                  <a:lnTo>
                    <a:pt x="60103" y="182678"/>
                  </a:lnTo>
                  <a:cubicBezTo>
                    <a:pt x="60103" y="186009"/>
                    <a:pt x="57546" y="188571"/>
                    <a:pt x="54221" y="188571"/>
                  </a:cubicBezTo>
                  <a:lnTo>
                    <a:pt x="40921" y="188571"/>
                  </a:lnTo>
                  <a:cubicBezTo>
                    <a:pt x="37597" y="188571"/>
                    <a:pt x="35039" y="186009"/>
                    <a:pt x="34783" y="182678"/>
                  </a:cubicBezTo>
                  <a:cubicBezTo>
                    <a:pt x="34016" y="182678"/>
                    <a:pt x="33248" y="183191"/>
                    <a:pt x="32226" y="183703"/>
                  </a:cubicBezTo>
                  <a:lnTo>
                    <a:pt x="29924" y="184728"/>
                  </a:lnTo>
                  <a:cubicBezTo>
                    <a:pt x="21739" y="188828"/>
                    <a:pt x="12532" y="190621"/>
                    <a:pt x="2558" y="190621"/>
                  </a:cubicBezTo>
                  <a:lnTo>
                    <a:pt x="0" y="190153"/>
                  </a:lnTo>
                  <a:lnTo>
                    <a:pt x="0" y="166896"/>
                  </a:lnTo>
                  <a:lnTo>
                    <a:pt x="7928" y="168331"/>
                  </a:lnTo>
                  <a:cubicBezTo>
                    <a:pt x="12788" y="168331"/>
                    <a:pt x="17903" y="167818"/>
                    <a:pt x="21995" y="166281"/>
                  </a:cubicBezTo>
                  <a:cubicBezTo>
                    <a:pt x="30435" y="163206"/>
                    <a:pt x="31970" y="161413"/>
                    <a:pt x="32226" y="154239"/>
                  </a:cubicBezTo>
                  <a:lnTo>
                    <a:pt x="32226" y="87880"/>
                  </a:lnTo>
                  <a:cubicBezTo>
                    <a:pt x="32226" y="81731"/>
                    <a:pt x="31202" y="79682"/>
                    <a:pt x="27622" y="77376"/>
                  </a:cubicBezTo>
                  <a:cubicBezTo>
                    <a:pt x="22762" y="74301"/>
                    <a:pt x="15857" y="72764"/>
                    <a:pt x="8184" y="72764"/>
                  </a:cubicBezTo>
                  <a:lnTo>
                    <a:pt x="0" y="74303"/>
                  </a:lnTo>
                  <a:lnTo>
                    <a:pt x="0" y="51048"/>
                  </a:lnTo>
                  <a:lnTo>
                    <a:pt x="2813" y="50474"/>
                  </a:lnTo>
                  <a:cubicBezTo>
                    <a:pt x="12021" y="50474"/>
                    <a:pt x="21739" y="52523"/>
                    <a:pt x="27877" y="56623"/>
                  </a:cubicBezTo>
                  <a:lnTo>
                    <a:pt x="30180" y="58416"/>
                  </a:lnTo>
                  <a:cubicBezTo>
                    <a:pt x="31714" y="59185"/>
                    <a:pt x="31714" y="59185"/>
                    <a:pt x="32226" y="59185"/>
                  </a:cubicBezTo>
                  <a:lnTo>
                    <a:pt x="32226" y="5893"/>
                  </a:lnTo>
                  <a:cubicBezTo>
                    <a:pt x="32226" y="2818"/>
                    <a:pt x="34783"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8" name="Shape 30"/>
            <p:cNvSpPr/>
            <p:nvPr/>
          </p:nvSpPr>
          <p:spPr>
            <a:xfrm>
              <a:off x="812293" y="459386"/>
              <a:ext cx="74042" cy="182166"/>
            </a:xfrm>
            <a:custGeom>
              <a:avLst/>
              <a:gdLst/>
              <a:ahLst/>
              <a:cxnLst/>
              <a:rect l="0" t="0" r="0" b="0"/>
              <a:pathLst>
                <a:path w="74042" h="182166">
                  <a:moveTo>
                    <a:pt x="70334" y="256"/>
                  </a:moveTo>
                  <a:lnTo>
                    <a:pt x="74042" y="256"/>
                  </a:lnTo>
                  <a:lnTo>
                    <a:pt x="74042" y="27049"/>
                  </a:lnTo>
                  <a:lnTo>
                    <a:pt x="73914" y="26646"/>
                  </a:lnTo>
                  <a:lnTo>
                    <a:pt x="51663" y="97616"/>
                  </a:lnTo>
                  <a:lnTo>
                    <a:pt x="74042" y="97616"/>
                  </a:lnTo>
                  <a:lnTo>
                    <a:pt x="74042" y="118113"/>
                  </a:lnTo>
                  <a:lnTo>
                    <a:pt x="44758" y="118113"/>
                  </a:lnTo>
                  <a:lnTo>
                    <a:pt x="25320" y="178835"/>
                  </a:lnTo>
                  <a:cubicBezTo>
                    <a:pt x="24553" y="181141"/>
                    <a:pt x="22763" y="182166"/>
                    <a:pt x="20972" y="182166"/>
                  </a:cubicBezTo>
                  <a:lnTo>
                    <a:pt x="5626" y="182166"/>
                  </a:lnTo>
                  <a:cubicBezTo>
                    <a:pt x="4092" y="182166"/>
                    <a:pt x="2813" y="182166"/>
                    <a:pt x="1790" y="181141"/>
                  </a:cubicBezTo>
                  <a:cubicBezTo>
                    <a:pt x="511" y="180373"/>
                    <a:pt x="0" y="178835"/>
                    <a:pt x="0" y="177554"/>
                  </a:cubicBezTo>
                  <a:lnTo>
                    <a:pt x="0" y="176529"/>
                  </a:lnTo>
                  <a:lnTo>
                    <a:pt x="255" y="176273"/>
                  </a:lnTo>
                  <a:lnTo>
                    <a:pt x="1279" y="173711"/>
                  </a:lnTo>
                  <a:lnTo>
                    <a:pt x="56523" y="13579"/>
                  </a:lnTo>
                  <a:lnTo>
                    <a:pt x="58313" y="8455"/>
                  </a:lnTo>
                  <a:cubicBezTo>
                    <a:pt x="59848" y="2562"/>
                    <a:pt x="63684" y="0"/>
                    <a:pt x="70334" y="256"/>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9" name="Shape 31"/>
            <p:cNvSpPr/>
            <p:nvPr/>
          </p:nvSpPr>
          <p:spPr>
            <a:xfrm>
              <a:off x="886335" y="459642"/>
              <a:ext cx="76856" cy="181910"/>
            </a:xfrm>
            <a:custGeom>
              <a:avLst/>
              <a:gdLst/>
              <a:ahLst/>
              <a:cxnLst/>
              <a:rect l="0" t="0" r="0" b="0"/>
              <a:pathLst>
                <a:path w="76856" h="181910">
                  <a:moveTo>
                    <a:pt x="0" y="0"/>
                  </a:moveTo>
                  <a:lnTo>
                    <a:pt x="7289" y="0"/>
                  </a:lnTo>
                  <a:cubicBezTo>
                    <a:pt x="11893" y="0"/>
                    <a:pt x="14195" y="256"/>
                    <a:pt x="16497" y="2050"/>
                  </a:cubicBezTo>
                  <a:cubicBezTo>
                    <a:pt x="19054" y="3843"/>
                    <a:pt x="20333" y="7430"/>
                    <a:pt x="22123" y="13067"/>
                  </a:cubicBezTo>
                  <a:lnTo>
                    <a:pt x="75577" y="173199"/>
                  </a:lnTo>
                  <a:lnTo>
                    <a:pt x="76344" y="175248"/>
                  </a:lnTo>
                  <a:cubicBezTo>
                    <a:pt x="76856" y="176273"/>
                    <a:pt x="76600" y="177042"/>
                    <a:pt x="76856" y="177298"/>
                  </a:cubicBezTo>
                  <a:cubicBezTo>
                    <a:pt x="76856" y="178835"/>
                    <a:pt x="75833" y="180373"/>
                    <a:pt x="74554" y="181141"/>
                  </a:cubicBezTo>
                  <a:cubicBezTo>
                    <a:pt x="73531" y="181910"/>
                    <a:pt x="71996" y="181910"/>
                    <a:pt x="70462" y="181910"/>
                  </a:cubicBezTo>
                  <a:lnTo>
                    <a:pt x="52814" y="181910"/>
                  </a:lnTo>
                  <a:cubicBezTo>
                    <a:pt x="50768" y="181910"/>
                    <a:pt x="48978" y="180373"/>
                    <a:pt x="48211" y="178579"/>
                  </a:cubicBezTo>
                  <a:lnTo>
                    <a:pt x="29029" y="117857"/>
                  </a:lnTo>
                  <a:lnTo>
                    <a:pt x="0" y="117857"/>
                  </a:lnTo>
                  <a:lnTo>
                    <a:pt x="0" y="97360"/>
                  </a:lnTo>
                  <a:lnTo>
                    <a:pt x="22379" y="97360"/>
                  </a:lnTo>
                  <a:lnTo>
                    <a:pt x="0" y="26793"/>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0" name="Shape 32"/>
            <p:cNvSpPr/>
            <p:nvPr/>
          </p:nvSpPr>
          <p:spPr>
            <a:xfrm>
              <a:off x="966770" y="661793"/>
              <a:ext cx="55116" cy="34332"/>
            </a:xfrm>
            <a:custGeom>
              <a:avLst/>
              <a:gdLst/>
              <a:ahLst/>
              <a:cxnLst/>
              <a:rect l="0" t="0" r="0" b="0"/>
              <a:pathLst>
                <a:path w="55116" h="34332">
                  <a:moveTo>
                    <a:pt x="5371" y="0"/>
                  </a:moveTo>
                  <a:cubicBezTo>
                    <a:pt x="7162" y="0"/>
                    <a:pt x="8440" y="769"/>
                    <a:pt x="9719" y="1281"/>
                  </a:cubicBezTo>
                  <a:lnTo>
                    <a:pt x="13044" y="3075"/>
                  </a:lnTo>
                  <a:cubicBezTo>
                    <a:pt x="23018" y="8455"/>
                    <a:pt x="38364" y="12042"/>
                    <a:pt x="50896" y="12042"/>
                  </a:cubicBezTo>
                  <a:lnTo>
                    <a:pt x="55116" y="11564"/>
                  </a:lnTo>
                  <a:lnTo>
                    <a:pt x="55116" y="33969"/>
                  </a:lnTo>
                  <a:lnTo>
                    <a:pt x="52175" y="34332"/>
                  </a:lnTo>
                  <a:cubicBezTo>
                    <a:pt x="37341" y="34332"/>
                    <a:pt x="20205" y="31514"/>
                    <a:pt x="8440" y="26646"/>
                  </a:cubicBezTo>
                  <a:cubicBezTo>
                    <a:pt x="2813" y="24596"/>
                    <a:pt x="0" y="21778"/>
                    <a:pt x="256" y="17422"/>
                  </a:cubicBezTo>
                  <a:lnTo>
                    <a:pt x="256" y="6405"/>
                  </a:lnTo>
                  <a:cubicBezTo>
                    <a:pt x="256" y="3331"/>
                    <a:pt x="2046" y="0"/>
                    <a:pt x="5371"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1" name="Shape 33"/>
            <p:cNvSpPr/>
            <p:nvPr/>
          </p:nvSpPr>
          <p:spPr>
            <a:xfrm>
              <a:off x="960632" y="504411"/>
              <a:ext cx="61254" cy="136783"/>
            </a:xfrm>
            <a:custGeom>
              <a:avLst/>
              <a:gdLst/>
              <a:ahLst/>
              <a:cxnLst/>
              <a:rect l="0" t="0" r="0" b="0"/>
              <a:pathLst>
                <a:path w="61254" h="136783">
                  <a:moveTo>
                    <a:pt x="61254" y="0"/>
                  </a:moveTo>
                  <a:lnTo>
                    <a:pt x="61254" y="22758"/>
                  </a:lnTo>
                  <a:lnTo>
                    <a:pt x="51919" y="24521"/>
                  </a:lnTo>
                  <a:cubicBezTo>
                    <a:pt x="37197" y="30670"/>
                    <a:pt x="29092" y="45610"/>
                    <a:pt x="28901" y="68477"/>
                  </a:cubicBezTo>
                  <a:cubicBezTo>
                    <a:pt x="29092" y="89999"/>
                    <a:pt x="37628" y="105323"/>
                    <a:pt x="52027" y="111640"/>
                  </a:cubicBezTo>
                  <a:lnTo>
                    <a:pt x="61254" y="113462"/>
                  </a:lnTo>
                  <a:lnTo>
                    <a:pt x="61254" y="136783"/>
                  </a:lnTo>
                  <a:lnTo>
                    <a:pt x="37309" y="132305"/>
                  </a:lnTo>
                  <a:cubicBezTo>
                    <a:pt x="29604" y="129135"/>
                    <a:pt x="22890" y="124459"/>
                    <a:pt x="17392" y="118438"/>
                  </a:cubicBezTo>
                  <a:cubicBezTo>
                    <a:pt x="6138" y="106396"/>
                    <a:pt x="0" y="89486"/>
                    <a:pt x="0" y="69245"/>
                  </a:cubicBezTo>
                  <a:cubicBezTo>
                    <a:pt x="0" y="48749"/>
                    <a:pt x="6650" y="31070"/>
                    <a:pt x="18414" y="18772"/>
                  </a:cubicBezTo>
                  <a:cubicBezTo>
                    <a:pt x="24297" y="12495"/>
                    <a:pt x="31330" y="7563"/>
                    <a:pt x="39355" y="4200"/>
                  </a:cubicBezTo>
                  <a:lnTo>
                    <a:pt x="61254"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2" name="Shape 34"/>
            <p:cNvSpPr/>
            <p:nvPr/>
          </p:nvSpPr>
          <p:spPr>
            <a:xfrm>
              <a:off x="1021886" y="503455"/>
              <a:ext cx="60232" cy="192307"/>
            </a:xfrm>
            <a:custGeom>
              <a:avLst/>
              <a:gdLst/>
              <a:ahLst/>
              <a:cxnLst/>
              <a:rect l="0" t="0" r="0" b="0"/>
              <a:pathLst>
                <a:path w="60232" h="192307">
                  <a:moveTo>
                    <a:pt x="4987" y="0"/>
                  </a:moveTo>
                  <a:cubicBezTo>
                    <a:pt x="12916" y="0"/>
                    <a:pt x="20333" y="1281"/>
                    <a:pt x="26471" y="3843"/>
                  </a:cubicBezTo>
                  <a:cubicBezTo>
                    <a:pt x="28006" y="4868"/>
                    <a:pt x="30307" y="6149"/>
                    <a:pt x="33121" y="7943"/>
                  </a:cubicBezTo>
                  <a:cubicBezTo>
                    <a:pt x="34144" y="8455"/>
                    <a:pt x="34400" y="8711"/>
                    <a:pt x="34911" y="8711"/>
                  </a:cubicBezTo>
                  <a:lnTo>
                    <a:pt x="34911" y="8455"/>
                  </a:lnTo>
                  <a:cubicBezTo>
                    <a:pt x="34911" y="6662"/>
                    <a:pt x="35167" y="5124"/>
                    <a:pt x="36446" y="3843"/>
                  </a:cubicBezTo>
                  <a:cubicBezTo>
                    <a:pt x="37469" y="2562"/>
                    <a:pt x="39003" y="2050"/>
                    <a:pt x="40794" y="2050"/>
                  </a:cubicBezTo>
                  <a:lnTo>
                    <a:pt x="54349" y="2050"/>
                  </a:lnTo>
                  <a:cubicBezTo>
                    <a:pt x="57929" y="2050"/>
                    <a:pt x="60232" y="4868"/>
                    <a:pt x="60232" y="7943"/>
                  </a:cubicBezTo>
                  <a:lnTo>
                    <a:pt x="60232" y="139123"/>
                  </a:lnTo>
                  <a:cubicBezTo>
                    <a:pt x="60232" y="156545"/>
                    <a:pt x="54605" y="170124"/>
                    <a:pt x="43863" y="179092"/>
                  </a:cubicBezTo>
                  <a:cubicBezTo>
                    <a:pt x="38492" y="183703"/>
                    <a:pt x="31842" y="187098"/>
                    <a:pt x="24009" y="189340"/>
                  </a:cubicBezTo>
                  <a:lnTo>
                    <a:pt x="0" y="192307"/>
                  </a:lnTo>
                  <a:lnTo>
                    <a:pt x="0" y="169902"/>
                  </a:lnTo>
                  <a:lnTo>
                    <a:pt x="11893" y="168555"/>
                  </a:lnTo>
                  <a:cubicBezTo>
                    <a:pt x="16752" y="167370"/>
                    <a:pt x="20972" y="165640"/>
                    <a:pt x="24169" y="163463"/>
                  </a:cubicBezTo>
                  <a:cubicBezTo>
                    <a:pt x="29540" y="159363"/>
                    <a:pt x="32354" y="153214"/>
                    <a:pt x="32354" y="140404"/>
                  </a:cubicBezTo>
                  <a:lnTo>
                    <a:pt x="32354" y="130155"/>
                  </a:lnTo>
                  <a:cubicBezTo>
                    <a:pt x="32098" y="130155"/>
                    <a:pt x="31586" y="130411"/>
                    <a:pt x="30819" y="130924"/>
                  </a:cubicBezTo>
                  <a:cubicBezTo>
                    <a:pt x="20844" y="136048"/>
                    <a:pt x="11893" y="138098"/>
                    <a:pt x="1918" y="138098"/>
                  </a:cubicBezTo>
                  <a:lnTo>
                    <a:pt x="0" y="137739"/>
                  </a:lnTo>
                  <a:lnTo>
                    <a:pt x="0" y="114419"/>
                  </a:lnTo>
                  <a:lnTo>
                    <a:pt x="7034" y="115807"/>
                  </a:lnTo>
                  <a:cubicBezTo>
                    <a:pt x="14195" y="115807"/>
                    <a:pt x="22379" y="113758"/>
                    <a:pt x="27750" y="110939"/>
                  </a:cubicBezTo>
                  <a:cubicBezTo>
                    <a:pt x="31586" y="108634"/>
                    <a:pt x="32098" y="107865"/>
                    <a:pt x="32354" y="102741"/>
                  </a:cubicBezTo>
                  <a:lnTo>
                    <a:pt x="32354" y="35613"/>
                  </a:lnTo>
                  <a:cubicBezTo>
                    <a:pt x="32098" y="30489"/>
                    <a:pt x="32098" y="30489"/>
                    <a:pt x="28517" y="27927"/>
                  </a:cubicBezTo>
                  <a:cubicBezTo>
                    <a:pt x="23914" y="24340"/>
                    <a:pt x="16241" y="22290"/>
                    <a:pt x="7545" y="22290"/>
                  </a:cubicBezTo>
                  <a:lnTo>
                    <a:pt x="0" y="23715"/>
                  </a:lnTo>
                  <a:lnTo>
                    <a:pt x="0" y="956"/>
                  </a:lnTo>
                  <a:lnTo>
                    <a:pt x="498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3" name="Shape 35"/>
            <p:cNvSpPr/>
            <p:nvPr/>
          </p:nvSpPr>
          <p:spPr>
            <a:xfrm>
              <a:off x="1098486" y="503712"/>
              <a:ext cx="58825" cy="138962"/>
            </a:xfrm>
            <a:custGeom>
              <a:avLst/>
              <a:gdLst/>
              <a:ahLst/>
              <a:cxnLst/>
              <a:rect l="0" t="0" r="0" b="0"/>
              <a:pathLst>
                <a:path w="58825" h="138962">
                  <a:moveTo>
                    <a:pt x="58825" y="0"/>
                  </a:moveTo>
                  <a:lnTo>
                    <a:pt x="58825" y="21876"/>
                  </a:lnTo>
                  <a:lnTo>
                    <a:pt x="37341" y="30200"/>
                  </a:lnTo>
                  <a:cubicBezTo>
                    <a:pt x="31842" y="35548"/>
                    <a:pt x="28389" y="43170"/>
                    <a:pt x="27878" y="52266"/>
                  </a:cubicBezTo>
                  <a:lnTo>
                    <a:pt x="58825" y="52266"/>
                  </a:lnTo>
                  <a:lnTo>
                    <a:pt x="58825" y="74556"/>
                  </a:lnTo>
                  <a:lnTo>
                    <a:pt x="27878" y="74556"/>
                  </a:lnTo>
                  <a:cubicBezTo>
                    <a:pt x="28070" y="94156"/>
                    <a:pt x="36893" y="108568"/>
                    <a:pt x="51435" y="114549"/>
                  </a:cubicBezTo>
                  <a:lnTo>
                    <a:pt x="58825" y="115929"/>
                  </a:lnTo>
                  <a:lnTo>
                    <a:pt x="58825" y="138962"/>
                  </a:lnTo>
                  <a:lnTo>
                    <a:pt x="37469" y="135086"/>
                  </a:lnTo>
                  <a:cubicBezTo>
                    <a:pt x="29604" y="131947"/>
                    <a:pt x="22763" y="127336"/>
                    <a:pt x="17136" y="121443"/>
                  </a:cubicBezTo>
                  <a:cubicBezTo>
                    <a:pt x="6138" y="109401"/>
                    <a:pt x="0" y="92235"/>
                    <a:pt x="0" y="71482"/>
                  </a:cubicBezTo>
                  <a:cubicBezTo>
                    <a:pt x="0" y="49704"/>
                    <a:pt x="5627" y="31769"/>
                    <a:pt x="16113" y="19214"/>
                  </a:cubicBezTo>
                  <a:cubicBezTo>
                    <a:pt x="21356" y="12937"/>
                    <a:pt x="27750" y="8069"/>
                    <a:pt x="35135" y="4771"/>
                  </a:cubicBezTo>
                  <a:lnTo>
                    <a:pt x="58825"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4" name="Shape 36"/>
            <p:cNvSpPr/>
            <p:nvPr/>
          </p:nvSpPr>
          <p:spPr>
            <a:xfrm>
              <a:off x="1157311" y="609526"/>
              <a:ext cx="51663" cy="34076"/>
            </a:xfrm>
            <a:custGeom>
              <a:avLst/>
              <a:gdLst/>
              <a:ahLst/>
              <a:cxnLst/>
              <a:rect l="0" t="0" r="0" b="0"/>
              <a:pathLst>
                <a:path w="51663" h="34076">
                  <a:moveTo>
                    <a:pt x="45781" y="0"/>
                  </a:moveTo>
                  <a:cubicBezTo>
                    <a:pt x="49106" y="0"/>
                    <a:pt x="51407" y="3075"/>
                    <a:pt x="51407" y="6149"/>
                  </a:cubicBezTo>
                  <a:lnTo>
                    <a:pt x="51407" y="16398"/>
                  </a:lnTo>
                  <a:cubicBezTo>
                    <a:pt x="51663" y="21009"/>
                    <a:pt x="49361" y="23828"/>
                    <a:pt x="44502" y="25621"/>
                  </a:cubicBezTo>
                  <a:cubicBezTo>
                    <a:pt x="32993" y="31002"/>
                    <a:pt x="18414" y="34076"/>
                    <a:pt x="5115" y="34076"/>
                  </a:cubicBezTo>
                  <a:lnTo>
                    <a:pt x="0" y="33148"/>
                  </a:lnTo>
                  <a:lnTo>
                    <a:pt x="0" y="10115"/>
                  </a:lnTo>
                  <a:lnTo>
                    <a:pt x="8951" y="11786"/>
                  </a:lnTo>
                  <a:cubicBezTo>
                    <a:pt x="17647" y="12042"/>
                    <a:pt x="29412" y="8199"/>
                    <a:pt x="39387" y="2306"/>
                  </a:cubicBezTo>
                  <a:lnTo>
                    <a:pt x="41177" y="1537"/>
                  </a:lnTo>
                  <a:cubicBezTo>
                    <a:pt x="42967" y="256"/>
                    <a:pt x="44502" y="0"/>
                    <a:pt x="45781"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5" name="Shape 37"/>
            <p:cNvSpPr/>
            <p:nvPr/>
          </p:nvSpPr>
          <p:spPr>
            <a:xfrm>
              <a:off x="1157311" y="503455"/>
              <a:ext cx="58824" cy="74814"/>
            </a:xfrm>
            <a:custGeom>
              <a:avLst/>
              <a:gdLst/>
              <a:ahLst/>
              <a:cxnLst/>
              <a:rect l="0" t="0" r="0" b="0"/>
              <a:pathLst>
                <a:path w="58824" h="74814">
                  <a:moveTo>
                    <a:pt x="1279" y="0"/>
                  </a:moveTo>
                  <a:cubicBezTo>
                    <a:pt x="18414" y="0"/>
                    <a:pt x="32993" y="6149"/>
                    <a:pt x="42967" y="16910"/>
                  </a:cubicBezTo>
                  <a:cubicBezTo>
                    <a:pt x="53198" y="27927"/>
                    <a:pt x="58824" y="43300"/>
                    <a:pt x="58824" y="61747"/>
                  </a:cubicBezTo>
                  <a:lnTo>
                    <a:pt x="58824" y="68921"/>
                  </a:lnTo>
                  <a:cubicBezTo>
                    <a:pt x="58824" y="71995"/>
                    <a:pt x="56523" y="74814"/>
                    <a:pt x="52942" y="74814"/>
                  </a:cubicBezTo>
                  <a:lnTo>
                    <a:pt x="0" y="74814"/>
                  </a:lnTo>
                  <a:lnTo>
                    <a:pt x="0" y="52523"/>
                  </a:lnTo>
                  <a:lnTo>
                    <a:pt x="30947" y="52523"/>
                  </a:lnTo>
                  <a:lnTo>
                    <a:pt x="30947" y="51755"/>
                  </a:lnTo>
                  <a:cubicBezTo>
                    <a:pt x="30691" y="34076"/>
                    <a:pt x="18926" y="22290"/>
                    <a:pt x="255" y="22034"/>
                  </a:cubicBezTo>
                  <a:lnTo>
                    <a:pt x="0" y="22133"/>
                  </a:lnTo>
                  <a:lnTo>
                    <a:pt x="0" y="257"/>
                  </a:lnTo>
                  <a:lnTo>
                    <a:pt x="1279"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6" name="Shape 38"/>
            <p:cNvSpPr/>
            <p:nvPr/>
          </p:nvSpPr>
          <p:spPr>
            <a:xfrm>
              <a:off x="1231480" y="503454"/>
              <a:ext cx="110232" cy="138098"/>
            </a:xfrm>
            <a:custGeom>
              <a:avLst/>
              <a:gdLst/>
              <a:ahLst/>
              <a:cxnLst/>
              <a:rect l="0" t="0" r="0" b="0"/>
              <a:pathLst>
                <a:path w="110232" h="138098">
                  <a:moveTo>
                    <a:pt x="62917" y="0"/>
                  </a:moveTo>
                  <a:cubicBezTo>
                    <a:pt x="77239" y="0"/>
                    <a:pt x="89260" y="4356"/>
                    <a:pt x="97444" y="12554"/>
                  </a:cubicBezTo>
                  <a:cubicBezTo>
                    <a:pt x="105628" y="20753"/>
                    <a:pt x="110232" y="32795"/>
                    <a:pt x="110232" y="47143"/>
                  </a:cubicBezTo>
                  <a:lnTo>
                    <a:pt x="110232" y="132205"/>
                  </a:lnTo>
                  <a:cubicBezTo>
                    <a:pt x="110232" y="135536"/>
                    <a:pt x="107674" y="138098"/>
                    <a:pt x="104606" y="138098"/>
                  </a:cubicBezTo>
                  <a:lnTo>
                    <a:pt x="87981" y="138098"/>
                  </a:lnTo>
                  <a:cubicBezTo>
                    <a:pt x="84912" y="138098"/>
                    <a:pt x="82354" y="135536"/>
                    <a:pt x="82099" y="132205"/>
                  </a:cubicBezTo>
                  <a:lnTo>
                    <a:pt x="82099" y="50730"/>
                  </a:lnTo>
                  <a:cubicBezTo>
                    <a:pt x="81843" y="30745"/>
                    <a:pt x="73914" y="22547"/>
                    <a:pt x="54477" y="22290"/>
                  </a:cubicBezTo>
                  <a:cubicBezTo>
                    <a:pt x="48083" y="22290"/>
                    <a:pt x="41944" y="23315"/>
                    <a:pt x="36830" y="25365"/>
                  </a:cubicBezTo>
                  <a:cubicBezTo>
                    <a:pt x="29668" y="28439"/>
                    <a:pt x="28134" y="30745"/>
                    <a:pt x="27878" y="37151"/>
                  </a:cubicBezTo>
                  <a:lnTo>
                    <a:pt x="27878" y="132205"/>
                  </a:lnTo>
                  <a:cubicBezTo>
                    <a:pt x="27878" y="135536"/>
                    <a:pt x="25320" y="138098"/>
                    <a:pt x="22251" y="138098"/>
                  </a:cubicBezTo>
                  <a:lnTo>
                    <a:pt x="5883" y="138098"/>
                  </a:lnTo>
                  <a:cubicBezTo>
                    <a:pt x="2813" y="138098"/>
                    <a:pt x="256" y="135536"/>
                    <a:pt x="0" y="132205"/>
                  </a:cubicBezTo>
                  <a:lnTo>
                    <a:pt x="0" y="7943"/>
                  </a:lnTo>
                  <a:cubicBezTo>
                    <a:pt x="256" y="4868"/>
                    <a:pt x="2813" y="2306"/>
                    <a:pt x="5883" y="2050"/>
                  </a:cubicBezTo>
                  <a:lnTo>
                    <a:pt x="18671" y="2050"/>
                  </a:lnTo>
                  <a:cubicBezTo>
                    <a:pt x="20717" y="2050"/>
                    <a:pt x="22507" y="2306"/>
                    <a:pt x="23786" y="3587"/>
                  </a:cubicBezTo>
                  <a:cubicBezTo>
                    <a:pt x="25320" y="5124"/>
                    <a:pt x="25320" y="6918"/>
                    <a:pt x="25320" y="8711"/>
                  </a:cubicBezTo>
                  <a:lnTo>
                    <a:pt x="25576" y="8711"/>
                  </a:lnTo>
                  <a:cubicBezTo>
                    <a:pt x="27622" y="8711"/>
                    <a:pt x="28645" y="8455"/>
                    <a:pt x="32226" y="6662"/>
                  </a:cubicBezTo>
                  <a:cubicBezTo>
                    <a:pt x="35551" y="5380"/>
                    <a:pt x="37341" y="4612"/>
                    <a:pt x="38620" y="4356"/>
                  </a:cubicBezTo>
                  <a:cubicBezTo>
                    <a:pt x="46548" y="1281"/>
                    <a:pt x="54477" y="0"/>
                    <a:pt x="62917"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7" name="Shape 39"/>
            <p:cNvSpPr/>
            <p:nvPr/>
          </p:nvSpPr>
          <p:spPr>
            <a:xfrm>
              <a:off x="1357825" y="503454"/>
              <a:ext cx="109209" cy="140147"/>
            </a:xfrm>
            <a:custGeom>
              <a:avLst/>
              <a:gdLst/>
              <a:ahLst/>
              <a:cxnLst/>
              <a:rect l="0" t="0" r="0" b="0"/>
              <a:pathLst>
                <a:path w="109209" h="140147">
                  <a:moveTo>
                    <a:pt x="69822" y="0"/>
                  </a:moveTo>
                  <a:cubicBezTo>
                    <a:pt x="81076" y="0"/>
                    <a:pt x="92585" y="2306"/>
                    <a:pt x="103071" y="6661"/>
                  </a:cubicBezTo>
                  <a:cubicBezTo>
                    <a:pt x="106652" y="7943"/>
                    <a:pt x="109209" y="10505"/>
                    <a:pt x="108953" y="13579"/>
                  </a:cubicBezTo>
                  <a:lnTo>
                    <a:pt x="108953" y="25877"/>
                  </a:lnTo>
                  <a:cubicBezTo>
                    <a:pt x="108953" y="29208"/>
                    <a:pt x="107163" y="32283"/>
                    <a:pt x="103582" y="32283"/>
                  </a:cubicBezTo>
                  <a:cubicBezTo>
                    <a:pt x="102048" y="32283"/>
                    <a:pt x="100769" y="31770"/>
                    <a:pt x="98467" y="30489"/>
                  </a:cubicBezTo>
                  <a:cubicBezTo>
                    <a:pt x="87981" y="24596"/>
                    <a:pt x="79797" y="22290"/>
                    <a:pt x="69311" y="22290"/>
                  </a:cubicBezTo>
                  <a:cubicBezTo>
                    <a:pt x="43479" y="22547"/>
                    <a:pt x="29412" y="38688"/>
                    <a:pt x="29157" y="69433"/>
                  </a:cubicBezTo>
                  <a:cubicBezTo>
                    <a:pt x="29412" y="100947"/>
                    <a:pt x="43991" y="117857"/>
                    <a:pt x="69822" y="117857"/>
                  </a:cubicBezTo>
                  <a:cubicBezTo>
                    <a:pt x="79030" y="117857"/>
                    <a:pt x="88493" y="115295"/>
                    <a:pt x="97700" y="110171"/>
                  </a:cubicBezTo>
                  <a:lnTo>
                    <a:pt x="98723" y="109658"/>
                  </a:lnTo>
                  <a:cubicBezTo>
                    <a:pt x="100513" y="108633"/>
                    <a:pt x="102048" y="107865"/>
                    <a:pt x="103582" y="107865"/>
                  </a:cubicBezTo>
                  <a:cubicBezTo>
                    <a:pt x="106907" y="108121"/>
                    <a:pt x="108953" y="111196"/>
                    <a:pt x="108953" y="114526"/>
                  </a:cubicBezTo>
                  <a:lnTo>
                    <a:pt x="108953" y="125031"/>
                  </a:lnTo>
                  <a:cubicBezTo>
                    <a:pt x="109209" y="128618"/>
                    <a:pt x="107419" y="131436"/>
                    <a:pt x="104606" y="132717"/>
                  </a:cubicBezTo>
                  <a:cubicBezTo>
                    <a:pt x="95142" y="137329"/>
                    <a:pt x="80052" y="140147"/>
                    <a:pt x="66497" y="140147"/>
                  </a:cubicBezTo>
                  <a:cubicBezTo>
                    <a:pt x="45781" y="140147"/>
                    <a:pt x="29157" y="133742"/>
                    <a:pt x="17647" y="121700"/>
                  </a:cubicBezTo>
                  <a:cubicBezTo>
                    <a:pt x="6138" y="109658"/>
                    <a:pt x="0" y="92236"/>
                    <a:pt x="0" y="70458"/>
                  </a:cubicBezTo>
                  <a:cubicBezTo>
                    <a:pt x="0" y="48936"/>
                    <a:pt x="6650" y="31258"/>
                    <a:pt x="18671" y="18960"/>
                  </a:cubicBezTo>
                  <a:cubicBezTo>
                    <a:pt x="30947" y="6661"/>
                    <a:pt x="48339" y="0"/>
                    <a:pt x="6982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8" name="Shape 40"/>
            <p:cNvSpPr/>
            <p:nvPr/>
          </p:nvSpPr>
          <p:spPr>
            <a:xfrm>
              <a:off x="1475985" y="505248"/>
              <a:ext cx="120974" cy="193183"/>
            </a:xfrm>
            <a:custGeom>
              <a:avLst/>
              <a:gdLst/>
              <a:ahLst/>
              <a:cxnLst/>
              <a:rect l="0" t="0" r="0" b="0"/>
              <a:pathLst>
                <a:path w="120974" h="193183">
                  <a:moveTo>
                    <a:pt x="7162" y="256"/>
                  </a:moveTo>
                  <a:lnTo>
                    <a:pt x="21228" y="256"/>
                  </a:lnTo>
                  <a:cubicBezTo>
                    <a:pt x="25832" y="256"/>
                    <a:pt x="29413" y="2306"/>
                    <a:pt x="30691" y="6405"/>
                  </a:cubicBezTo>
                  <a:lnTo>
                    <a:pt x="65219" y="98129"/>
                  </a:lnTo>
                  <a:lnTo>
                    <a:pt x="94375" y="6662"/>
                  </a:lnTo>
                  <a:cubicBezTo>
                    <a:pt x="95398" y="2306"/>
                    <a:pt x="98723" y="0"/>
                    <a:pt x="102560" y="256"/>
                  </a:cubicBezTo>
                  <a:lnTo>
                    <a:pt x="113557" y="256"/>
                  </a:lnTo>
                  <a:cubicBezTo>
                    <a:pt x="115348" y="256"/>
                    <a:pt x="117138" y="512"/>
                    <a:pt x="118416" y="1281"/>
                  </a:cubicBezTo>
                  <a:cubicBezTo>
                    <a:pt x="119951" y="1793"/>
                    <a:pt x="120974" y="3587"/>
                    <a:pt x="120719" y="5124"/>
                  </a:cubicBezTo>
                  <a:cubicBezTo>
                    <a:pt x="120974" y="6662"/>
                    <a:pt x="120463" y="7686"/>
                    <a:pt x="119695" y="9480"/>
                  </a:cubicBezTo>
                  <a:lnTo>
                    <a:pt x="76984" y="128874"/>
                  </a:lnTo>
                  <a:lnTo>
                    <a:pt x="71613" y="144247"/>
                  </a:lnTo>
                  <a:cubicBezTo>
                    <a:pt x="66753" y="157826"/>
                    <a:pt x="61127" y="171149"/>
                    <a:pt x="56523" y="179348"/>
                  </a:cubicBezTo>
                  <a:cubicBezTo>
                    <a:pt x="51664" y="188571"/>
                    <a:pt x="45014" y="193183"/>
                    <a:pt x="35295" y="193183"/>
                  </a:cubicBezTo>
                  <a:lnTo>
                    <a:pt x="32737" y="193183"/>
                  </a:lnTo>
                  <a:cubicBezTo>
                    <a:pt x="30180" y="193183"/>
                    <a:pt x="28389" y="192927"/>
                    <a:pt x="26855" y="191646"/>
                  </a:cubicBezTo>
                  <a:cubicBezTo>
                    <a:pt x="25065" y="190365"/>
                    <a:pt x="24809" y="188315"/>
                    <a:pt x="24809" y="186265"/>
                  </a:cubicBezTo>
                  <a:lnTo>
                    <a:pt x="24809" y="176529"/>
                  </a:lnTo>
                  <a:cubicBezTo>
                    <a:pt x="24809" y="172430"/>
                    <a:pt x="26599" y="168587"/>
                    <a:pt x="30691" y="168587"/>
                  </a:cubicBezTo>
                  <a:lnTo>
                    <a:pt x="32993" y="168587"/>
                  </a:lnTo>
                  <a:cubicBezTo>
                    <a:pt x="35039" y="168587"/>
                    <a:pt x="35295" y="168331"/>
                    <a:pt x="37085" y="165512"/>
                  </a:cubicBezTo>
                  <a:cubicBezTo>
                    <a:pt x="39643" y="161669"/>
                    <a:pt x="42201" y="155520"/>
                    <a:pt x="44758" y="148346"/>
                  </a:cubicBezTo>
                  <a:lnTo>
                    <a:pt x="50640" y="132974"/>
                  </a:lnTo>
                  <a:lnTo>
                    <a:pt x="1535" y="10761"/>
                  </a:lnTo>
                  <a:cubicBezTo>
                    <a:pt x="512" y="8455"/>
                    <a:pt x="0" y="7174"/>
                    <a:pt x="0" y="5637"/>
                  </a:cubicBezTo>
                  <a:cubicBezTo>
                    <a:pt x="0" y="4099"/>
                    <a:pt x="767" y="2306"/>
                    <a:pt x="2302" y="1537"/>
                  </a:cubicBezTo>
                  <a:cubicBezTo>
                    <a:pt x="3581" y="512"/>
                    <a:pt x="5371" y="256"/>
                    <a:pt x="7162" y="256"/>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9" name="Shape 41"/>
            <p:cNvSpPr/>
            <p:nvPr/>
          </p:nvSpPr>
          <p:spPr>
            <a:xfrm>
              <a:off x="0" y="0"/>
              <a:ext cx="396453" cy="677422"/>
            </a:xfrm>
            <a:custGeom>
              <a:avLst/>
              <a:gdLst/>
              <a:ahLst/>
              <a:cxnLst/>
              <a:rect l="0" t="0" r="0" b="0"/>
              <a:pathLst>
                <a:path w="396453" h="677422">
                  <a:moveTo>
                    <a:pt x="387023" y="0"/>
                  </a:moveTo>
                  <a:lnTo>
                    <a:pt x="396453" y="0"/>
                  </a:lnTo>
                  <a:lnTo>
                    <a:pt x="363629" y="25337"/>
                  </a:lnTo>
                  <a:cubicBezTo>
                    <a:pt x="333142" y="57199"/>
                    <a:pt x="313624" y="104086"/>
                    <a:pt x="313816" y="145784"/>
                  </a:cubicBezTo>
                  <a:lnTo>
                    <a:pt x="314072" y="145784"/>
                  </a:lnTo>
                  <a:lnTo>
                    <a:pt x="314072" y="205225"/>
                  </a:lnTo>
                  <a:cubicBezTo>
                    <a:pt x="312026" y="194208"/>
                    <a:pt x="304609" y="186521"/>
                    <a:pt x="296169" y="186521"/>
                  </a:cubicBezTo>
                  <a:cubicBezTo>
                    <a:pt x="286194" y="186521"/>
                    <a:pt x="278010" y="197282"/>
                    <a:pt x="277499" y="210862"/>
                  </a:cubicBezTo>
                  <a:lnTo>
                    <a:pt x="278010" y="495256"/>
                  </a:lnTo>
                  <a:lnTo>
                    <a:pt x="278010" y="497049"/>
                  </a:lnTo>
                  <a:cubicBezTo>
                    <a:pt x="277243" y="510372"/>
                    <a:pt x="269314" y="521133"/>
                    <a:pt x="259340" y="521133"/>
                  </a:cubicBezTo>
                  <a:cubicBezTo>
                    <a:pt x="249109" y="521133"/>
                    <a:pt x="240669" y="509604"/>
                    <a:pt x="240669" y="495256"/>
                  </a:cubicBezTo>
                  <a:lnTo>
                    <a:pt x="240157" y="208556"/>
                  </a:lnTo>
                  <a:cubicBezTo>
                    <a:pt x="238879" y="196001"/>
                    <a:pt x="231206" y="186521"/>
                    <a:pt x="221743" y="186521"/>
                  </a:cubicBezTo>
                  <a:cubicBezTo>
                    <a:pt x="211257" y="186521"/>
                    <a:pt x="203072" y="198051"/>
                    <a:pt x="203072" y="212399"/>
                  </a:cubicBezTo>
                  <a:lnTo>
                    <a:pt x="203584" y="566483"/>
                  </a:lnTo>
                  <a:cubicBezTo>
                    <a:pt x="203584" y="570582"/>
                    <a:pt x="204607" y="581087"/>
                    <a:pt x="205630" y="584673"/>
                  </a:cubicBezTo>
                  <a:cubicBezTo>
                    <a:pt x="212791" y="615419"/>
                    <a:pt x="226858" y="649239"/>
                    <a:pt x="251923" y="677422"/>
                  </a:cubicBezTo>
                  <a:cubicBezTo>
                    <a:pt x="208443" y="658975"/>
                    <a:pt x="167778" y="631304"/>
                    <a:pt x="133506" y="594666"/>
                  </a:cubicBezTo>
                  <a:cubicBezTo>
                    <a:pt x="0" y="452469"/>
                    <a:pt x="6905" y="228796"/>
                    <a:pt x="148340" y="95054"/>
                  </a:cubicBezTo>
                  <a:cubicBezTo>
                    <a:pt x="200899" y="45477"/>
                    <a:pt x="264535" y="15356"/>
                    <a:pt x="330724" y="4151"/>
                  </a:cubicBezTo>
                  <a:lnTo>
                    <a:pt x="387023"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0" name="Shape 42"/>
            <p:cNvSpPr/>
            <p:nvPr/>
          </p:nvSpPr>
          <p:spPr>
            <a:xfrm>
              <a:off x="385940" y="24084"/>
              <a:ext cx="394892" cy="682803"/>
            </a:xfrm>
            <a:custGeom>
              <a:avLst/>
              <a:gdLst/>
              <a:ahLst/>
              <a:cxnLst/>
              <a:rect l="0" t="0" r="0" b="0"/>
              <a:pathLst>
                <a:path w="394892" h="682803">
                  <a:moveTo>
                    <a:pt x="135808" y="0"/>
                  </a:moveTo>
                  <a:cubicBezTo>
                    <a:pt x="181845" y="18703"/>
                    <a:pt x="225068" y="47143"/>
                    <a:pt x="261386" y="85831"/>
                  </a:cubicBezTo>
                  <a:cubicBezTo>
                    <a:pt x="394892" y="228028"/>
                    <a:pt x="388242" y="451700"/>
                    <a:pt x="246296" y="585699"/>
                  </a:cubicBezTo>
                  <a:cubicBezTo>
                    <a:pt x="176985" y="651032"/>
                    <a:pt x="88237" y="682803"/>
                    <a:pt x="0" y="681778"/>
                  </a:cubicBezTo>
                  <a:cubicBezTo>
                    <a:pt x="46548" y="653594"/>
                    <a:pt x="79030" y="591079"/>
                    <a:pt x="79030" y="537275"/>
                  </a:cubicBezTo>
                  <a:lnTo>
                    <a:pt x="79030" y="536762"/>
                  </a:lnTo>
                  <a:lnTo>
                    <a:pt x="78518" y="478090"/>
                  </a:lnTo>
                  <a:cubicBezTo>
                    <a:pt x="80820" y="488851"/>
                    <a:pt x="87981" y="496793"/>
                    <a:pt x="96677" y="496793"/>
                  </a:cubicBezTo>
                  <a:cubicBezTo>
                    <a:pt x="106396" y="496793"/>
                    <a:pt x="114580" y="486032"/>
                    <a:pt x="115091" y="472453"/>
                  </a:cubicBezTo>
                  <a:lnTo>
                    <a:pt x="114836" y="187803"/>
                  </a:lnTo>
                  <a:cubicBezTo>
                    <a:pt x="114580" y="187290"/>
                    <a:pt x="114836" y="186778"/>
                    <a:pt x="114836" y="186522"/>
                  </a:cubicBezTo>
                  <a:lnTo>
                    <a:pt x="114836" y="186265"/>
                  </a:lnTo>
                  <a:cubicBezTo>
                    <a:pt x="115347" y="172686"/>
                    <a:pt x="123532" y="162182"/>
                    <a:pt x="133506" y="162182"/>
                  </a:cubicBezTo>
                  <a:cubicBezTo>
                    <a:pt x="143737" y="162182"/>
                    <a:pt x="152177" y="173711"/>
                    <a:pt x="152177" y="187803"/>
                  </a:cubicBezTo>
                  <a:lnTo>
                    <a:pt x="152688" y="474759"/>
                  </a:lnTo>
                  <a:cubicBezTo>
                    <a:pt x="153967" y="487057"/>
                    <a:pt x="161640" y="496537"/>
                    <a:pt x="171103" y="496537"/>
                  </a:cubicBezTo>
                  <a:cubicBezTo>
                    <a:pt x="181333" y="496537"/>
                    <a:pt x="189773" y="485008"/>
                    <a:pt x="189773" y="470916"/>
                  </a:cubicBezTo>
                  <a:lnTo>
                    <a:pt x="189262" y="116832"/>
                  </a:lnTo>
                  <a:cubicBezTo>
                    <a:pt x="189262" y="112733"/>
                    <a:pt x="188494" y="108890"/>
                    <a:pt x="187216" y="105303"/>
                  </a:cubicBezTo>
                  <a:cubicBezTo>
                    <a:pt x="182868" y="69177"/>
                    <a:pt x="163430" y="28696"/>
                    <a:pt x="135808" y="0"/>
                  </a:cubicBezTo>
                  <a:close/>
                </a:path>
              </a:pathLst>
            </a:custGeom>
            <a:ln w="0" cap="flat">
              <a:miter lim="101600"/>
            </a:ln>
          </p:spPr>
          <p:style>
            <a:lnRef idx="0">
              <a:srgbClr val="000000">
                <a:alpha val="0"/>
              </a:srgbClr>
            </a:lnRef>
            <a:fillRef idx="1">
              <a:srgbClr val="BCE09A"/>
            </a:fillRef>
            <a:effectRef idx="0">
              <a:scrgbClr r="0" g="0" b="0"/>
            </a:effectRef>
            <a:fontRef idx="none"/>
          </p:style>
          <p:txBody>
            <a:bodyPr/>
            <a:lstStyle/>
            <a:p>
              <a:endParaRPr lang="en-GB"/>
            </a:p>
          </p:txBody>
        </p:sp>
        <p:sp>
          <p:nvSpPr>
            <p:cNvPr id="51" name="Shape 43"/>
            <p:cNvSpPr/>
            <p:nvPr/>
          </p:nvSpPr>
          <p:spPr>
            <a:xfrm>
              <a:off x="313624" y="0"/>
              <a:ext cx="262089" cy="520877"/>
            </a:xfrm>
            <a:custGeom>
              <a:avLst/>
              <a:gdLst/>
              <a:ahLst/>
              <a:cxnLst/>
              <a:rect l="0" t="0" r="0" b="0"/>
              <a:pathLst>
                <a:path w="262089" h="520877">
                  <a:moveTo>
                    <a:pt x="82829" y="0"/>
                  </a:moveTo>
                  <a:lnTo>
                    <a:pt x="91006" y="0"/>
                  </a:lnTo>
                  <a:lnTo>
                    <a:pt x="146934" y="5989"/>
                  </a:lnTo>
                  <a:cubicBezTo>
                    <a:pt x="167714" y="10120"/>
                    <a:pt x="188175" y="16141"/>
                    <a:pt x="208124" y="24084"/>
                  </a:cubicBezTo>
                  <a:cubicBezTo>
                    <a:pt x="235746" y="52779"/>
                    <a:pt x="255184" y="92492"/>
                    <a:pt x="260555" y="128361"/>
                  </a:cubicBezTo>
                  <a:cubicBezTo>
                    <a:pt x="261066" y="132461"/>
                    <a:pt x="261577" y="136816"/>
                    <a:pt x="261577" y="140916"/>
                  </a:cubicBezTo>
                  <a:lnTo>
                    <a:pt x="262089" y="494999"/>
                  </a:lnTo>
                  <a:cubicBezTo>
                    <a:pt x="262089" y="509091"/>
                    <a:pt x="253649" y="520621"/>
                    <a:pt x="243419" y="520621"/>
                  </a:cubicBezTo>
                  <a:cubicBezTo>
                    <a:pt x="233955" y="520621"/>
                    <a:pt x="226283" y="511141"/>
                    <a:pt x="225004" y="498843"/>
                  </a:cubicBezTo>
                  <a:lnTo>
                    <a:pt x="224493" y="211886"/>
                  </a:lnTo>
                  <a:cubicBezTo>
                    <a:pt x="224493" y="197795"/>
                    <a:pt x="216052" y="186265"/>
                    <a:pt x="205822" y="186265"/>
                  </a:cubicBezTo>
                  <a:cubicBezTo>
                    <a:pt x="195848" y="186265"/>
                    <a:pt x="187663" y="196770"/>
                    <a:pt x="187152" y="210349"/>
                  </a:cubicBezTo>
                  <a:lnTo>
                    <a:pt x="187152" y="211886"/>
                  </a:lnTo>
                  <a:lnTo>
                    <a:pt x="187408" y="496537"/>
                  </a:lnTo>
                  <a:cubicBezTo>
                    <a:pt x="186896" y="510116"/>
                    <a:pt x="178967" y="520877"/>
                    <a:pt x="168993" y="520877"/>
                  </a:cubicBezTo>
                  <a:cubicBezTo>
                    <a:pt x="160297" y="520877"/>
                    <a:pt x="153136" y="512934"/>
                    <a:pt x="150834" y="502173"/>
                  </a:cubicBezTo>
                  <a:lnTo>
                    <a:pt x="150323" y="211886"/>
                  </a:lnTo>
                  <a:cubicBezTo>
                    <a:pt x="150323" y="197795"/>
                    <a:pt x="141882" y="186265"/>
                    <a:pt x="131652" y="186265"/>
                  </a:cubicBezTo>
                  <a:cubicBezTo>
                    <a:pt x="124235" y="186265"/>
                    <a:pt x="117841" y="192158"/>
                    <a:pt x="115028" y="200613"/>
                  </a:cubicBezTo>
                  <a:lnTo>
                    <a:pt x="114772" y="200869"/>
                  </a:lnTo>
                  <a:cubicBezTo>
                    <a:pt x="114516" y="202150"/>
                    <a:pt x="114005" y="203431"/>
                    <a:pt x="113749" y="204712"/>
                  </a:cubicBezTo>
                  <a:cubicBezTo>
                    <a:pt x="113749" y="205225"/>
                    <a:pt x="113749" y="205481"/>
                    <a:pt x="113493" y="205737"/>
                  </a:cubicBezTo>
                  <a:cubicBezTo>
                    <a:pt x="113493" y="206762"/>
                    <a:pt x="113237" y="208043"/>
                    <a:pt x="113237" y="209068"/>
                  </a:cubicBezTo>
                  <a:cubicBezTo>
                    <a:pt x="113237" y="209580"/>
                    <a:pt x="112981" y="209837"/>
                    <a:pt x="112981" y="210349"/>
                  </a:cubicBezTo>
                  <a:lnTo>
                    <a:pt x="112981" y="495256"/>
                  </a:lnTo>
                  <a:cubicBezTo>
                    <a:pt x="112981" y="505504"/>
                    <a:pt x="108634" y="514472"/>
                    <a:pt x="101984" y="518571"/>
                  </a:cubicBezTo>
                  <a:cubicBezTo>
                    <a:pt x="101984" y="518571"/>
                    <a:pt x="101728" y="518827"/>
                    <a:pt x="101472" y="519083"/>
                  </a:cubicBezTo>
                  <a:lnTo>
                    <a:pt x="101217" y="519083"/>
                  </a:lnTo>
                  <a:cubicBezTo>
                    <a:pt x="99171" y="520108"/>
                    <a:pt x="96869" y="520877"/>
                    <a:pt x="94567" y="520877"/>
                  </a:cubicBezTo>
                  <a:cubicBezTo>
                    <a:pt x="85360" y="520877"/>
                    <a:pt x="77687" y="511653"/>
                    <a:pt x="76152" y="499611"/>
                  </a:cubicBezTo>
                  <a:lnTo>
                    <a:pt x="75641" y="212142"/>
                  </a:lnTo>
                  <a:lnTo>
                    <a:pt x="75641" y="207531"/>
                  </a:lnTo>
                  <a:lnTo>
                    <a:pt x="75385" y="205993"/>
                  </a:lnTo>
                  <a:cubicBezTo>
                    <a:pt x="73339" y="194720"/>
                    <a:pt x="65922" y="186265"/>
                    <a:pt x="57226" y="186265"/>
                  </a:cubicBezTo>
                  <a:cubicBezTo>
                    <a:pt x="54669" y="186265"/>
                    <a:pt x="52367" y="187034"/>
                    <a:pt x="50321" y="188059"/>
                  </a:cubicBezTo>
                  <a:cubicBezTo>
                    <a:pt x="50065" y="188315"/>
                    <a:pt x="50065" y="188315"/>
                    <a:pt x="49809" y="188315"/>
                  </a:cubicBezTo>
                  <a:lnTo>
                    <a:pt x="49554" y="188571"/>
                  </a:lnTo>
                  <a:cubicBezTo>
                    <a:pt x="43159" y="192414"/>
                    <a:pt x="38812" y="200613"/>
                    <a:pt x="38300" y="210605"/>
                  </a:cubicBezTo>
                  <a:lnTo>
                    <a:pt x="38300" y="215986"/>
                  </a:lnTo>
                  <a:lnTo>
                    <a:pt x="38556" y="495256"/>
                  </a:lnTo>
                  <a:cubicBezTo>
                    <a:pt x="38556" y="496281"/>
                    <a:pt x="38300" y="497049"/>
                    <a:pt x="38300" y="498074"/>
                  </a:cubicBezTo>
                  <a:cubicBezTo>
                    <a:pt x="38044" y="499355"/>
                    <a:pt x="38044" y="500380"/>
                    <a:pt x="37788" y="501405"/>
                  </a:cubicBezTo>
                  <a:cubicBezTo>
                    <a:pt x="37788" y="501917"/>
                    <a:pt x="37533" y="502173"/>
                    <a:pt x="37533" y="502430"/>
                  </a:cubicBezTo>
                  <a:cubicBezTo>
                    <a:pt x="37277" y="503711"/>
                    <a:pt x="37021" y="504992"/>
                    <a:pt x="36510" y="506273"/>
                  </a:cubicBezTo>
                  <a:lnTo>
                    <a:pt x="36510" y="506529"/>
                  </a:lnTo>
                  <a:cubicBezTo>
                    <a:pt x="33441" y="514984"/>
                    <a:pt x="27047" y="520877"/>
                    <a:pt x="19885" y="520877"/>
                  </a:cubicBezTo>
                  <a:cubicBezTo>
                    <a:pt x="9399" y="520877"/>
                    <a:pt x="959" y="509347"/>
                    <a:pt x="959" y="495256"/>
                  </a:cubicBezTo>
                  <a:lnTo>
                    <a:pt x="448" y="205225"/>
                  </a:lnTo>
                  <a:lnTo>
                    <a:pt x="192" y="146296"/>
                  </a:lnTo>
                  <a:lnTo>
                    <a:pt x="192" y="146040"/>
                  </a:lnTo>
                  <a:cubicBezTo>
                    <a:pt x="0" y="104149"/>
                    <a:pt x="19518" y="57215"/>
                    <a:pt x="50005" y="25341"/>
                  </a:cubicBezTo>
                  <a:lnTo>
                    <a:pt x="82829"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52" name="Shape 44"/>
            <p:cNvSpPr/>
            <p:nvPr/>
          </p:nvSpPr>
          <p:spPr>
            <a:xfrm>
              <a:off x="203072" y="186009"/>
              <a:ext cx="262153" cy="519852"/>
            </a:xfrm>
            <a:custGeom>
              <a:avLst/>
              <a:gdLst/>
              <a:ahLst/>
              <a:cxnLst/>
              <a:rect l="0" t="0" r="0" b="0"/>
              <a:pathLst>
                <a:path w="262153" h="519852">
                  <a:moveTo>
                    <a:pt x="93096" y="0"/>
                  </a:moveTo>
                  <a:cubicBezTo>
                    <a:pt x="101792" y="0"/>
                    <a:pt x="108953" y="7943"/>
                    <a:pt x="111255" y="18703"/>
                  </a:cubicBezTo>
                  <a:lnTo>
                    <a:pt x="111766" y="308991"/>
                  </a:lnTo>
                  <a:cubicBezTo>
                    <a:pt x="111766" y="323082"/>
                    <a:pt x="120207" y="334612"/>
                    <a:pt x="130437" y="334612"/>
                  </a:cubicBezTo>
                  <a:cubicBezTo>
                    <a:pt x="137854" y="334612"/>
                    <a:pt x="144248" y="328719"/>
                    <a:pt x="147061" y="320264"/>
                  </a:cubicBezTo>
                  <a:lnTo>
                    <a:pt x="147317" y="320008"/>
                  </a:lnTo>
                  <a:cubicBezTo>
                    <a:pt x="147573" y="318727"/>
                    <a:pt x="148084" y="317446"/>
                    <a:pt x="148340" y="316164"/>
                  </a:cubicBezTo>
                  <a:lnTo>
                    <a:pt x="148340" y="315140"/>
                  </a:lnTo>
                  <a:cubicBezTo>
                    <a:pt x="148596" y="314115"/>
                    <a:pt x="148852" y="312834"/>
                    <a:pt x="148852" y="311809"/>
                  </a:cubicBezTo>
                  <a:cubicBezTo>
                    <a:pt x="148852" y="311296"/>
                    <a:pt x="149107" y="311040"/>
                    <a:pt x="149107" y="310528"/>
                  </a:cubicBezTo>
                  <a:lnTo>
                    <a:pt x="149107" y="25621"/>
                  </a:lnTo>
                  <a:cubicBezTo>
                    <a:pt x="149107" y="15373"/>
                    <a:pt x="153455" y="6405"/>
                    <a:pt x="159849" y="2306"/>
                  </a:cubicBezTo>
                  <a:cubicBezTo>
                    <a:pt x="160105" y="2306"/>
                    <a:pt x="160361" y="2050"/>
                    <a:pt x="160617" y="1793"/>
                  </a:cubicBezTo>
                  <a:lnTo>
                    <a:pt x="160872" y="1793"/>
                  </a:lnTo>
                  <a:cubicBezTo>
                    <a:pt x="162918" y="769"/>
                    <a:pt x="165220" y="0"/>
                    <a:pt x="167522" y="0"/>
                  </a:cubicBezTo>
                  <a:cubicBezTo>
                    <a:pt x="176729" y="0"/>
                    <a:pt x="184402" y="9224"/>
                    <a:pt x="185937" y="21266"/>
                  </a:cubicBezTo>
                  <a:lnTo>
                    <a:pt x="186448" y="308734"/>
                  </a:lnTo>
                  <a:lnTo>
                    <a:pt x="186448" y="313346"/>
                  </a:lnTo>
                  <a:lnTo>
                    <a:pt x="186704" y="314883"/>
                  </a:lnTo>
                  <a:cubicBezTo>
                    <a:pt x="188750" y="326157"/>
                    <a:pt x="196167" y="334612"/>
                    <a:pt x="204863" y="334612"/>
                  </a:cubicBezTo>
                  <a:cubicBezTo>
                    <a:pt x="207420" y="334612"/>
                    <a:pt x="209722" y="333843"/>
                    <a:pt x="211768" y="332818"/>
                  </a:cubicBezTo>
                  <a:cubicBezTo>
                    <a:pt x="212024" y="332562"/>
                    <a:pt x="212024" y="332562"/>
                    <a:pt x="212280" y="332562"/>
                  </a:cubicBezTo>
                  <a:cubicBezTo>
                    <a:pt x="212280" y="332306"/>
                    <a:pt x="212535" y="332306"/>
                    <a:pt x="212791" y="332306"/>
                  </a:cubicBezTo>
                  <a:cubicBezTo>
                    <a:pt x="218930" y="328463"/>
                    <a:pt x="223277" y="320264"/>
                    <a:pt x="223789" y="310272"/>
                  </a:cubicBezTo>
                  <a:lnTo>
                    <a:pt x="223789" y="304891"/>
                  </a:lnTo>
                  <a:lnTo>
                    <a:pt x="223533" y="25621"/>
                  </a:lnTo>
                  <a:cubicBezTo>
                    <a:pt x="223533" y="24596"/>
                    <a:pt x="223789" y="23828"/>
                    <a:pt x="223789" y="22803"/>
                  </a:cubicBezTo>
                  <a:cubicBezTo>
                    <a:pt x="224045" y="21522"/>
                    <a:pt x="224045" y="20497"/>
                    <a:pt x="224301" y="19472"/>
                  </a:cubicBezTo>
                  <a:cubicBezTo>
                    <a:pt x="224301" y="18960"/>
                    <a:pt x="224556" y="18703"/>
                    <a:pt x="224556" y="18447"/>
                  </a:cubicBezTo>
                  <a:cubicBezTo>
                    <a:pt x="224812" y="17166"/>
                    <a:pt x="225068" y="15885"/>
                    <a:pt x="225579" y="14604"/>
                  </a:cubicBezTo>
                  <a:lnTo>
                    <a:pt x="225579" y="14348"/>
                  </a:lnTo>
                  <a:cubicBezTo>
                    <a:pt x="228648" y="5893"/>
                    <a:pt x="235042" y="0"/>
                    <a:pt x="242203" y="0"/>
                  </a:cubicBezTo>
                  <a:cubicBezTo>
                    <a:pt x="252690" y="0"/>
                    <a:pt x="260874" y="11529"/>
                    <a:pt x="261130" y="25621"/>
                  </a:cubicBezTo>
                  <a:lnTo>
                    <a:pt x="261641" y="315652"/>
                  </a:lnTo>
                  <a:lnTo>
                    <a:pt x="261897" y="374581"/>
                  </a:lnTo>
                  <a:lnTo>
                    <a:pt x="261897" y="374837"/>
                  </a:lnTo>
                  <a:cubicBezTo>
                    <a:pt x="262153" y="430691"/>
                    <a:pt x="231718" y="493206"/>
                    <a:pt x="182868" y="519852"/>
                  </a:cubicBezTo>
                  <a:cubicBezTo>
                    <a:pt x="140412" y="519084"/>
                    <a:pt x="88493" y="507298"/>
                    <a:pt x="48850" y="491413"/>
                  </a:cubicBezTo>
                  <a:cubicBezTo>
                    <a:pt x="20972" y="462973"/>
                    <a:pt x="6905" y="428385"/>
                    <a:pt x="1534" y="392515"/>
                  </a:cubicBezTo>
                  <a:cubicBezTo>
                    <a:pt x="767" y="388416"/>
                    <a:pt x="511" y="384060"/>
                    <a:pt x="511" y="379961"/>
                  </a:cubicBezTo>
                  <a:lnTo>
                    <a:pt x="0" y="25877"/>
                  </a:lnTo>
                  <a:cubicBezTo>
                    <a:pt x="0" y="11786"/>
                    <a:pt x="8440" y="256"/>
                    <a:pt x="18670" y="256"/>
                  </a:cubicBezTo>
                  <a:cubicBezTo>
                    <a:pt x="28133" y="256"/>
                    <a:pt x="35806" y="9736"/>
                    <a:pt x="37085" y="22034"/>
                  </a:cubicBezTo>
                  <a:lnTo>
                    <a:pt x="37597" y="308991"/>
                  </a:lnTo>
                  <a:cubicBezTo>
                    <a:pt x="37597" y="323082"/>
                    <a:pt x="46036" y="334612"/>
                    <a:pt x="56267" y="334612"/>
                  </a:cubicBezTo>
                  <a:cubicBezTo>
                    <a:pt x="66241" y="334612"/>
                    <a:pt x="74426" y="324107"/>
                    <a:pt x="74937" y="310528"/>
                  </a:cubicBezTo>
                  <a:lnTo>
                    <a:pt x="74937" y="308991"/>
                  </a:lnTo>
                  <a:lnTo>
                    <a:pt x="74681" y="24340"/>
                  </a:lnTo>
                  <a:cubicBezTo>
                    <a:pt x="74937" y="10761"/>
                    <a:pt x="83122" y="0"/>
                    <a:pt x="93096" y="0"/>
                  </a:cubicBezTo>
                  <a:close/>
                </a:path>
              </a:pathLst>
            </a:custGeom>
            <a:ln w="0" cap="flat">
              <a:miter lim="101600"/>
            </a:ln>
          </p:spPr>
          <p:style>
            <a:lnRef idx="0">
              <a:srgbClr val="000000">
                <a:alpha val="0"/>
              </a:srgbClr>
            </a:lnRef>
            <a:fillRef idx="1">
              <a:srgbClr val="FEFEFE"/>
            </a:fillRef>
            <a:effectRef idx="0">
              <a:scrgbClr r="0" g="0" b="0"/>
            </a:effectRef>
            <a:fontRef idx="none"/>
          </p:style>
          <p:txBody>
            <a:bodyPr/>
            <a:lstStyle/>
            <a:p>
              <a:endParaRPr lang="en-GB"/>
            </a:p>
          </p:txBody>
        </p:sp>
        <p:sp>
          <p:nvSpPr>
            <p:cNvPr id="53" name="Shape 45"/>
            <p:cNvSpPr/>
            <p:nvPr/>
          </p:nvSpPr>
          <p:spPr>
            <a:xfrm>
              <a:off x="817148" y="714317"/>
              <a:ext cx="56011" cy="136048"/>
            </a:xfrm>
            <a:custGeom>
              <a:avLst/>
              <a:gdLst/>
              <a:ahLst/>
              <a:cxnLst/>
              <a:rect l="0" t="0" r="0" b="0"/>
              <a:pathLst>
                <a:path w="56011" h="136048">
                  <a:moveTo>
                    <a:pt x="43223" y="0"/>
                  </a:moveTo>
                  <a:cubicBezTo>
                    <a:pt x="50896" y="0"/>
                    <a:pt x="56011" y="2050"/>
                    <a:pt x="56011" y="5124"/>
                  </a:cubicBezTo>
                  <a:lnTo>
                    <a:pt x="56011" y="13067"/>
                  </a:lnTo>
                  <a:cubicBezTo>
                    <a:pt x="56011" y="14860"/>
                    <a:pt x="55244" y="15885"/>
                    <a:pt x="53965" y="15885"/>
                  </a:cubicBezTo>
                  <a:cubicBezTo>
                    <a:pt x="53454" y="15885"/>
                    <a:pt x="52686" y="15885"/>
                    <a:pt x="51919" y="15373"/>
                  </a:cubicBezTo>
                  <a:lnTo>
                    <a:pt x="50129" y="14604"/>
                  </a:lnTo>
                  <a:cubicBezTo>
                    <a:pt x="48850" y="14092"/>
                    <a:pt x="46548" y="13579"/>
                    <a:pt x="44758" y="13579"/>
                  </a:cubicBezTo>
                  <a:cubicBezTo>
                    <a:pt x="36830" y="13579"/>
                    <a:pt x="33249" y="17935"/>
                    <a:pt x="33249" y="27671"/>
                  </a:cubicBezTo>
                  <a:lnTo>
                    <a:pt x="33505" y="39713"/>
                  </a:lnTo>
                  <a:lnTo>
                    <a:pt x="51919" y="39713"/>
                  </a:lnTo>
                  <a:cubicBezTo>
                    <a:pt x="53454" y="39713"/>
                    <a:pt x="54732" y="41250"/>
                    <a:pt x="54732" y="42787"/>
                  </a:cubicBezTo>
                  <a:lnTo>
                    <a:pt x="54732" y="50730"/>
                  </a:lnTo>
                  <a:cubicBezTo>
                    <a:pt x="54732" y="52523"/>
                    <a:pt x="53965" y="53292"/>
                    <a:pt x="51919" y="53292"/>
                  </a:cubicBezTo>
                  <a:lnTo>
                    <a:pt x="33249" y="53292"/>
                  </a:lnTo>
                  <a:lnTo>
                    <a:pt x="33249" y="132974"/>
                  </a:lnTo>
                  <a:cubicBezTo>
                    <a:pt x="33249" y="134511"/>
                    <a:pt x="31714" y="136048"/>
                    <a:pt x="30435" y="136048"/>
                  </a:cubicBezTo>
                  <a:lnTo>
                    <a:pt x="18159" y="136048"/>
                  </a:lnTo>
                  <a:cubicBezTo>
                    <a:pt x="16625" y="136048"/>
                    <a:pt x="15346" y="134511"/>
                    <a:pt x="15346" y="132974"/>
                  </a:cubicBezTo>
                  <a:lnTo>
                    <a:pt x="15346" y="53292"/>
                  </a:lnTo>
                  <a:lnTo>
                    <a:pt x="2813" y="53292"/>
                  </a:lnTo>
                  <a:cubicBezTo>
                    <a:pt x="1279" y="53292"/>
                    <a:pt x="0" y="51755"/>
                    <a:pt x="0" y="50474"/>
                  </a:cubicBezTo>
                  <a:lnTo>
                    <a:pt x="0" y="42787"/>
                  </a:lnTo>
                  <a:cubicBezTo>
                    <a:pt x="0" y="41250"/>
                    <a:pt x="1279" y="39713"/>
                    <a:pt x="2813" y="39713"/>
                  </a:cubicBezTo>
                  <a:lnTo>
                    <a:pt x="15346" y="39713"/>
                  </a:lnTo>
                  <a:lnTo>
                    <a:pt x="15346" y="28952"/>
                  </a:lnTo>
                  <a:cubicBezTo>
                    <a:pt x="15346" y="17422"/>
                    <a:pt x="17647" y="11273"/>
                    <a:pt x="23786" y="6662"/>
                  </a:cubicBezTo>
                  <a:cubicBezTo>
                    <a:pt x="28901" y="2306"/>
                    <a:pt x="36062" y="0"/>
                    <a:pt x="43223"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4" name="Shape 46"/>
            <p:cNvSpPr/>
            <p:nvPr/>
          </p:nvSpPr>
          <p:spPr>
            <a:xfrm>
              <a:off x="874949" y="752492"/>
              <a:ext cx="46037" cy="100855"/>
            </a:xfrm>
            <a:custGeom>
              <a:avLst/>
              <a:gdLst/>
              <a:ahLst/>
              <a:cxnLst/>
              <a:rect l="0" t="0" r="0" b="0"/>
              <a:pathLst>
                <a:path w="46037" h="100855">
                  <a:moveTo>
                    <a:pt x="45781" y="0"/>
                  </a:moveTo>
                  <a:lnTo>
                    <a:pt x="46037" y="45"/>
                  </a:lnTo>
                  <a:lnTo>
                    <a:pt x="46037" y="13436"/>
                  </a:lnTo>
                  <a:lnTo>
                    <a:pt x="45781" y="13323"/>
                  </a:lnTo>
                  <a:cubicBezTo>
                    <a:pt x="27622" y="13323"/>
                    <a:pt x="18671" y="25365"/>
                    <a:pt x="18671" y="50730"/>
                  </a:cubicBezTo>
                  <a:cubicBezTo>
                    <a:pt x="18671" y="64821"/>
                    <a:pt x="20717" y="72764"/>
                    <a:pt x="26343" y="79425"/>
                  </a:cubicBezTo>
                  <a:cubicBezTo>
                    <a:pt x="30691" y="84806"/>
                    <a:pt x="37597" y="87624"/>
                    <a:pt x="46037" y="87624"/>
                  </a:cubicBezTo>
                  <a:lnTo>
                    <a:pt x="46037" y="100855"/>
                  </a:lnTo>
                  <a:lnTo>
                    <a:pt x="27082" y="97456"/>
                  </a:lnTo>
                  <a:cubicBezTo>
                    <a:pt x="9927" y="90587"/>
                    <a:pt x="0" y="73917"/>
                    <a:pt x="0" y="50474"/>
                  </a:cubicBezTo>
                  <a:cubicBezTo>
                    <a:pt x="0" y="19216"/>
                    <a:pt x="17392" y="0"/>
                    <a:pt x="4578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5" name="Shape 47"/>
            <p:cNvSpPr/>
            <p:nvPr/>
          </p:nvSpPr>
          <p:spPr>
            <a:xfrm>
              <a:off x="920986" y="752537"/>
              <a:ext cx="46037" cy="100902"/>
            </a:xfrm>
            <a:custGeom>
              <a:avLst/>
              <a:gdLst/>
              <a:ahLst/>
              <a:cxnLst/>
              <a:rect l="0" t="0" r="0" b="0"/>
              <a:pathLst>
                <a:path w="46037" h="100902">
                  <a:moveTo>
                    <a:pt x="0" y="0"/>
                  </a:moveTo>
                  <a:lnTo>
                    <a:pt x="19278" y="3410"/>
                  </a:lnTo>
                  <a:cubicBezTo>
                    <a:pt x="36398" y="10219"/>
                    <a:pt x="46037" y="26793"/>
                    <a:pt x="46037" y="50428"/>
                  </a:cubicBezTo>
                  <a:cubicBezTo>
                    <a:pt x="46037" y="81686"/>
                    <a:pt x="28645" y="100902"/>
                    <a:pt x="512" y="100902"/>
                  </a:cubicBezTo>
                  <a:lnTo>
                    <a:pt x="0" y="100810"/>
                  </a:lnTo>
                  <a:lnTo>
                    <a:pt x="0" y="87579"/>
                  </a:lnTo>
                  <a:cubicBezTo>
                    <a:pt x="18159" y="87579"/>
                    <a:pt x="27366" y="75281"/>
                    <a:pt x="27366" y="50428"/>
                  </a:cubicBezTo>
                  <a:cubicBezTo>
                    <a:pt x="27366" y="37874"/>
                    <a:pt x="25064" y="28586"/>
                    <a:pt x="20461" y="22437"/>
                  </a:cubicBezTo>
                  <a:lnTo>
                    <a:pt x="0" y="13391"/>
                  </a:ln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6" name="Shape 48"/>
            <p:cNvSpPr/>
            <p:nvPr/>
          </p:nvSpPr>
          <p:spPr>
            <a:xfrm>
              <a:off x="977252" y="752492"/>
              <a:ext cx="46165" cy="100878"/>
            </a:xfrm>
            <a:custGeom>
              <a:avLst/>
              <a:gdLst/>
              <a:ahLst/>
              <a:cxnLst/>
              <a:rect l="0" t="0" r="0" b="0"/>
              <a:pathLst>
                <a:path w="46165" h="100878">
                  <a:moveTo>
                    <a:pt x="46037" y="0"/>
                  </a:moveTo>
                  <a:lnTo>
                    <a:pt x="46165" y="23"/>
                  </a:lnTo>
                  <a:lnTo>
                    <a:pt x="46165" y="13380"/>
                  </a:lnTo>
                  <a:lnTo>
                    <a:pt x="46037" y="13323"/>
                  </a:lnTo>
                  <a:cubicBezTo>
                    <a:pt x="27622" y="13323"/>
                    <a:pt x="18926" y="25365"/>
                    <a:pt x="18926" y="50730"/>
                  </a:cubicBezTo>
                  <a:cubicBezTo>
                    <a:pt x="18926" y="64821"/>
                    <a:pt x="20972" y="72764"/>
                    <a:pt x="26599" y="79425"/>
                  </a:cubicBezTo>
                  <a:lnTo>
                    <a:pt x="46165" y="87571"/>
                  </a:lnTo>
                  <a:lnTo>
                    <a:pt x="46165" y="100878"/>
                  </a:lnTo>
                  <a:lnTo>
                    <a:pt x="27191" y="97456"/>
                  </a:lnTo>
                  <a:cubicBezTo>
                    <a:pt x="10071" y="90587"/>
                    <a:pt x="0" y="73917"/>
                    <a:pt x="0" y="50474"/>
                  </a:cubicBezTo>
                  <a:cubicBezTo>
                    <a:pt x="0" y="19216"/>
                    <a:pt x="17392" y="0"/>
                    <a:pt x="46037"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7" name="Shape 49"/>
            <p:cNvSpPr/>
            <p:nvPr/>
          </p:nvSpPr>
          <p:spPr>
            <a:xfrm>
              <a:off x="1023417" y="752515"/>
              <a:ext cx="46165" cy="100924"/>
            </a:xfrm>
            <a:custGeom>
              <a:avLst/>
              <a:gdLst/>
              <a:ahLst/>
              <a:cxnLst/>
              <a:rect l="0" t="0" r="0" b="0"/>
              <a:pathLst>
                <a:path w="46165" h="100924">
                  <a:moveTo>
                    <a:pt x="0" y="0"/>
                  </a:moveTo>
                  <a:lnTo>
                    <a:pt x="19298" y="3432"/>
                  </a:lnTo>
                  <a:cubicBezTo>
                    <a:pt x="36382" y="10242"/>
                    <a:pt x="46165" y="26815"/>
                    <a:pt x="46165" y="50451"/>
                  </a:cubicBezTo>
                  <a:cubicBezTo>
                    <a:pt x="46165" y="81709"/>
                    <a:pt x="28517" y="100924"/>
                    <a:pt x="384" y="100924"/>
                  </a:cubicBezTo>
                  <a:lnTo>
                    <a:pt x="0" y="100855"/>
                  </a:lnTo>
                  <a:lnTo>
                    <a:pt x="0" y="87548"/>
                  </a:lnTo>
                  <a:lnTo>
                    <a:pt x="128" y="87601"/>
                  </a:lnTo>
                  <a:cubicBezTo>
                    <a:pt x="18287" y="87601"/>
                    <a:pt x="27238" y="75303"/>
                    <a:pt x="27238" y="50451"/>
                  </a:cubicBezTo>
                  <a:cubicBezTo>
                    <a:pt x="27238" y="37896"/>
                    <a:pt x="25000" y="28609"/>
                    <a:pt x="20461" y="22460"/>
                  </a:cubicBezTo>
                  <a:lnTo>
                    <a:pt x="0" y="13357"/>
                  </a:ln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8" name="Shape 50"/>
            <p:cNvSpPr/>
            <p:nvPr/>
          </p:nvSpPr>
          <p:spPr>
            <a:xfrm>
              <a:off x="1079811" y="752875"/>
              <a:ext cx="44119" cy="98469"/>
            </a:xfrm>
            <a:custGeom>
              <a:avLst/>
              <a:gdLst/>
              <a:ahLst/>
              <a:cxnLst/>
              <a:rect l="0" t="0" r="0" b="0"/>
              <a:pathLst>
                <a:path w="44119" h="98469">
                  <a:moveTo>
                    <a:pt x="44119" y="0"/>
                  </a:moveTo>
                  <a:lnTo>
                    <a:pt x="44119" y="14312"/>
                  </a:lnTo>
                  <a:lnTo>
                    <a:pt x="36861" y="15661"/>
                  </a:lnTo>
                  <a:cubicBezTo>
                    <a:pt x="32929" y="17295"/>
                    <a:pt x="29540" y="19729"/>
                    <a:pt x="26855" y="22931"/>
                  </a:cubicBezTo>
                  <a:cubicBezTo>
                    <a:pt x="20717" y="29593"/>
                    <a:pt x="18671" y="36767"/>
                    <a:pt x="18671" y="50602"/>
                  </a:cubicBezTo>
                  <a:cubicBezTo>
                    <a:pt x="18671" y="66935"/>
                    <a:pt x="25288" y="78369"/>
                    <a:pt x="36797" y="83065"/>
                  </a:cubicBezTo>
                  <a:lnTo>
                    <a:pt x="44119" y="84398"/>
                  </a:lnTo>
                  <a:lnTo>
                    <a:pt x="44119" y="98469"/>
                  </a:lnTo>
                  <a:lnTo>
                    <a:pt x="26867" y="95343"/>
                  </a:lnTo>
                  <a:cubicBezTo>
                    <a:pt x="10071" y="88617"/>
                    <a:pt x="0" y="72380"/>
                    <a:pt x="0" y="50090"/>
                  </a:cubicBezTo>
                  <a:cubicBezTo>
                    <a:pt x="0" y="27799"/>
                    <a:pt x="10790" y="10553"/>
                    <a:pt x="27514" y="3323"/>
                  </a:cubicBezTo>
                  <a:lnTo>
                    <a:pt x="44119"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9" name="Shape 51"/>
            <p:cNvSpPr/>
            <p:nvPr/>
          </p:nvSpPr>
          <p:spPr>
            <a:xfrm>
              <a:off x="1123930" y="715853"/>
              <a:ext cx="43095" cy="135792"/>
            </a:xfrm>
            <a:custGeom>
              <a:avLst/>
              <a:gdLst/>
              <a:ahLst/>
              <a:cxnLst/>
              <a:rect l="0" t="0" r="0" b="0"/>
              <a:pathLst>
                <a:path w="43095" h="135792">
                  <a:moveTo>
                    <a:pt x="28261" y="0"/>
                  </a:moveTo>
                  <a:lnTo>
                    <a:pt x="40282" y="0"/>
                  </a:lnTo>
                  <a:cubicBezTo>
                    <a:pt x="42072" y="0"/>
                    <a:pt x="43095" y="1537"/>
                    <a:pt x="43095" y="2818"/>
                  </a:cubicBezTo>
                  <a:lnTo>
                    <a:pt x="43095" y="131436"/>
                  </a:lnTo>
                  <a:cubicBezTo>
                    <a:pt x="43095" y="132974"/>
                    <a:pt x="41816" y="134511"/>
                    <a:pt x="40282" y="134511"/>
                  </a:cubicBezTo>
                  <a:lnTo>
                    <a:pt x="30307" y="134511"/>
                  </a:lnTo>
                  <a:cubicBezTo>
                    <a:pt x="28517" y="134511"/>
                    <a:pt x="27238" y="132974"/>
                    <a:pt x="27238" y="131180"/>
                  </a:cubicBezTo>
                  <a:lnTo>
                    <a:pt x="27238" y="129899"/>
                  </a:lnTo>
                  <a:lnTo>
                    <a:pt x="26982" y="129899"/>
                  </a:lnTo>
                  <a:cubicBezTo>
                    <a:pt x="25704" y="129899"/>
                    <a:pt x="24681" y="130155"/>
                    <a:pt x="23146" y="130924"/>
                  </a:cubicBezTo>
                  <a:lnTo>
                    <a:pt x="21611" y="131693"/>
                  </a:lnTo>
                  <a:cubicBezTo>
                    <a:pt x="15729" y="134511"/>
                    <a:pt x="9079" y="135792"/>
                    <a:pt x="1662" y="135792"/>
                  </a:cubicBezTo>
                  <a:lnTo>
                    <a:pt x="0" y="135491"/>
                  </a:lnTo>
                  <a:lnTo>
                    <a:pt x="0" y="121421"/>
                  </a:lnTo>
                  <a:lnTo>
                    <a:pt x="5754" y="122469"/>
                  </a:lnTo>
                  <a:cubicBezTo>
                    <a:pt x="9591" y="122469"/>
                    <a:pt x="13427" y="121957"/>
                    <a:pt x="16752" y="120932"/>
                  </a:cubicBezTo>
                  <a:cubicBezTo>
                    <a:pt x="23146" y="118882"/>
                    <a:pt x="25448" y="116320"/>
                    <a:pt x="25448" y="110683"/>
                  </a:cubicBezTo>
                  <a:lnTo>
                    <a:pt x="25448" y="62516"/>
                  </a:lnTo>
                  <a:cubicBezTo>
                    <a:pt x="25448" y="57904"/>
                    <a:pt x="24169" y="55598"/>
                    <a:pt x="21100" y="53548"/>
                  </a:cubicBezTo>
                  <a:cubicBezTo>
                    <a:pt x="17264" y="51242"/>
                    <a:pt x="11893" y="50217"/>
                    <a:pt x="6010" y="50217"/>
                  </a:cubicBezTo>
                  <a:lnTo>
                    <a:pt x="0" y="51334"/>
                  </a:lnTo>
                  <a:lnTo>
                    <a:pt x="0" y="37022"/>
                  </a:lnTo>
                  <a:lnTo>
                    <a:pt x="1918" y="36638"/>
                  </a:lnTo>
                  <a:cubicBezTo>
                    <a:pt x="8568" y="36638"/>
                    <a:pt x="15729" y="38175"/>
                    <a:pt x="19821" y="40994"/>
                  </a:cubicBezTo>
                  <a:lnTo>
                    <a:pt x="21611" y="42275"/>
                  </a:lnTo>
                  <a:cubicBezTo>
                    <a:pt x="23146" y="43043"/>
                    <a:pt x="23402" y="43300"/>
                    <a:pt x="24936" y="43043"/>
                  </a:cubicBezTo>
                  <a:lnTo>
                    <a:pt x="25448" y="43043"/>
                  </a:lnTo>
                  <a:lnTo>
                    <a:pt x="25448" y="2818"/>
                  </a:lnTo>
                  <a:cubicBezTo>
                    <a:pt x="25448" y="1537"/>
                    <a:pt x="26727" y="0"/>
                    <a:pt x="2826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0" name="Shape 52"/>
            <p:cNvSpPr/>
            <p:nvPr/>
          </p:nvSpPr>
          <p:spPr>
            <a:xfrm>
              <a:off x="1185439" y="825768"/>
              <a:ext cx="27622" cy="25877"/>
            </a:xfrm>
            <a:custGeom>
              <a:avLst/>
              <a:gdLst/>
              <a:ahLst/>
              <a:cxnLst/>
              <a:rect l="0" t="0" r="0" b="0"/>
              <a:pathLst>
                <a:path w="27622" h="25877">
                  <a:moveTo>
                    <a:pt x="13811" y="0"/>
                  </a:moveTo>
                  <a:cubicBezTo>
                    <a:pt x="23530" y="0"/>
                    <a:pt x="27622" y="3843"/>
                    <a:pt x="27622" y="13323"/>
                  </a:cubicBezTo>
                  <a:cubicBezTo>
                    <a:pt x="27622" y="22290"/>
                    <a:pt x="23274" y="25877"/>
                    <a:pt x="13555" y="25877"/>
                  </a:cubicBezTo>
                  <a:cubicBezTo>
                    <a:pt x="4092" y="25877"/>
                    <a:pt x="0" y="22034"/>
                    <a:pt x="0" y="12811"/>
                  </a:cubicBezTo>
                  <a:cubicBezTo>
                    <a:pt x="0" y="3843"/>
                    <a:pt x="4604" y="0"/>
                    <a:pt x="1381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1" name="Shape 53"/>
            <p:cNvSpPr/>
            <p:nvPr/>
          </p:nvSpPr>
          <p:spPr>
            <a:xfrm>
              <a:off x="1225337" y="867787"/>
              <a:ext cx="39515" cy="22229"/>
            </a:xfrm>
            <a:custGeom>
              <a:avLst/>
              <a:gdLst/>
              <a:ahLst/>
              <a:cxnLst/>
              <a:rect l="0" t="0" r="0" b="0"/>
              <a:pathLst>
                <a:path w="39515" h="22229">
                  <a:moveTo>
                    <a:pt x="2558" y="0"/>
                  </a:moveTo>
                  <a:cubicBezTo>
                    <a:pt x="3325" y="0"/>
                    <a:pt x="4348" y="256"/>
                    <a:pt x="5115" y="769"/>
                  </a:cubicBezTo>
                  <a:lnTo>
                    <a:pt x="7673" y="2050"/>
                  </a:lnTo>
                  <a:cubicBezTo>
                    <a:pt x="15346" y="6149"/>
                    <a:pt x="26599" y="8711"/>
                    <a:pt x="36318" y="8711"/>
                  </a:cubicBezTo>
                  <a:lnTo>
                    <a:pt x="39515" y="7920"/>
                  </a:lnTo>
                  <a:lnTo>
                    <a:pt x="39515" y="22020"/>
                  </a:lnTo>
                  <a:lnTo>
                    <a:pt x="37831" y="22229"/>
                  </a:lnTo>
                  <a:lnTo>
                    <a:pt x="36682" y="22229"/>
                  </a:lnTo>
                  <a:lnTo>
                    <a:pt x="20397" y="20721"/>
                  </a:lnTo>
                  <a:cubicBezTo>
                    <a:pt x="14834" y="19728"/>
                    <a:pt x="9591" y="18319"/>
                    <a:pt x="5371" y="16654"/>
                  </a:cubicBezTo>
                  <a:cubicBezTo>
                    <a:pt x="1023" y="14860"/>
                    <a:pt x="0" y="13835"/>
                    <a:pt x="0" y="11273"/>
                  </a:cubicBezTo>
                  <a:lnTo>
                    <a:pt x="0" y="3075"/>
                  </a:lnTo>
                  <a:cubicBezTo>
                    <a:pt x="0" y="1281"/>
                    <a:pt x="1023" y="0"/>
                    <a:pt x="2558"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2" name="Shape 54"/>
            <p:cNvSpPr/>
            <p:nvPr/>
          </p:nvSpPr>
          <p:spPr>
            <a:xfrm>
              <a:off x="1220734" y="753146"/>
              <a:ext cx="44119" cy="96958"/>
            </a:xfrm>
            <a:custGeom>
              <a:avLst/>
              <a:gdLst/>
              <a:ahLst/>
              <a:cxnLst/>
              <a:rect l="0" t="0" r="0" b="0"/>
              <a:pathLst>
                <a:path w="44119" h="96958">
                  <a:moveTo>
                    <a:pt x="44119" y="0"/>
                  </a:moveTo>
                  <a:lnTo>
                    <a:pt x="44119" y="13926"/>
                  </a:lnTo>
                  <a:lnTo>
                    <a:pt x="36474" y="15319"/>
                  </a:lnTo>
                  <a:cubicBezTo>
                    <a:pt x="25000" y="20051"/>
                    <a:pt x="18671" y="31628"/>
                    <a:pt x="18671" y="48538"/>
                  </a:cubicBezTo>
                  <a:cubicBezTo>
                    <a:pt x="18671" y="64487"/>
                    <a:pt x="25288" y="76257"/>
                    <a:pt x="36474" y="81145"/>
                  </a:cubicBezTo>
                  <a:lnTo>
                    <a:pt x="44119" y="82654"/>
                  </a:lnTo>
                  <a:lnTo>
                    <a:pt x="44119" y="96958"/>
                  </a:lnTo>
                  <a:lnTo>
                    <a:pt x="26867" y="93763"/>
                  </a:lnTo>
                  <a:cubicBezTo>
                    <a:pt x="10214" y="87002"/>
                    <a:pt x="0" y="70764"/>
                    <a:pt x="0" y="49050"/>
                  </a:cubicBezTo>
                  <a:cubicBezTo>
                    <a:pt x="0" y="27144"/>
                    <a:pt x="10934" y="10138"/>
                    <a:pt x="28270" y="3004"/>
                  </a:cubicBezTo>
                  <a:lnTo>
                    <a:pt x="44119"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3" name="Shape 55"/>
            <p:cNvSpPr/>
            <p:nvPr/>
          </p:nvSpPr>
          <p:spPr>
            <a:xfrm>
              <a:off x="1264852" y="752492"/>
              <a:ext cx="43095" cy="137315"/>
            </a:xfrm>
            <a:custGeom>
              <a:avLst/>
              <a:gdLst/>
              <a:ahLst/>
              <a:cxnLst/>
              <a:rect l="0" t="0" r="0" b="0"/>
              <a:pathLst>
                <a:path w="43095" h="137315">
                  <a:moveTo>
                    <a:pt x="3453" y="0"/>
                  </a:moveTo>
                  <a:cubicBezTo>
                    <a:pt x="9335" y="0"/>
                    <a:pt x="14706" y="1025"/>
                    <a:pt x="18798" y="2818"/>
                  </a:cubicBezTo>
                  <a:cubicBezTo>
                    <a:pt x="20077" y="3331"/>
                    <a:pt x="21611" y="4356"/>
                    <a:pt x="23913" y="5637"/>
                  </a:cubicBezTo>
                  <a:cubicBezTo>
                    <a:pt x="24936" y="6149"/>
                    <a:pt x="25448" y="6405"/>
                    <a:pt x="26471" y="6405"/>
                  </a:cubicBezTo>
                  <a:lnTo>
                    <a:pt x="27238" y="6149"/>
                  </a:lnTo>
                  <a:lnTo>
                    <a:pt x="27238" y="4868"/>
                  </a:lnTo>
                  <a:cubicBezTo>
                    <a:pt x="27238" y="2562"/>
                    <a:pt x="28261" y="1537"/>
                    <a:pt x="30052" y="1537"/>
                  </a:cubicBezTo>
                  <a:lnTo>
                    <a:pt x="40282" y="1537"/>
                  </a:lnTo>
                  <a:cubicBezTo>
                    <a:pt x="42072" y="1537"/>
                    <a:pt x="43095" y="2818"/>
                    <a:pt x="43095" y="4612"/>
                  </a:cubicBezTo>
                  <a:lnTo>
                    <a:pt x="43095" y="99922"/>
                  </a:lnTo>
                  <a:cubicBezTo>
                    <a:pt x="43095" y="118370"/>
                    <a:pt x="34176" y="130331"/>
                    <a:pt x="17308" y="135159"/>
                  </a:cubicBezTo>
                  <a:lnTo>
                    <a:pt x="0" y="137315"/>
                  </a:lnTo>
                  <a:lnTo>
                    <a:pt x="0" y="123215"/>
                  </a:lnTo>
                  <a:lnTo>
                    <a:pt x="18542" y="118626"/>
                  </a:lnTo>
                  <a:cubicBezTo>
                    <a:pt x="23146" y="115295"/>
                    <a:pt x="25448" y="110171"/>
                    <a:pt x="25448" y="100947"/>
                  </a:cubicBezTo>
                  <a:lnTo>
                    <a:pt x="25448" y="91724"/>
                  </a:lnTo>
                  <a:cubicBezTo>
                    <a:pt x="23913" y="91724"/>
                    <a:pt x="23913" y="91724"/>
                    <a:pt x="22123" y="92492"/>
                  </a:cubicBezTo>
                  <a:cubicBezTo>
                    <a:pt x="14962" y="96079"/>
                    <a:pt x="8568" y="97873"/>
                    <a:pt x="1407" y="97873"/>
                  </a:cubicBezTo>
                  <a:lnTo>
                    <a:pt x="0" y="97612"/>
                  </a:lnTo>
                  <a:lnTo>
                    <a:pt x="0" y="83309"/>
                  </a:lnTo>
                  <a:lnTo>
                    <a:pt x="4987" y="84294"/>
                  </a:lnTo>
                  <a:cubicBezTo>
                    <a:pt x="10869" y="84294"/>
                    <a:pt x="17008" y="82756"/>
                    <a:pt x="21100" y="80707"/>
                  </a:cubicBezTo>
                  <a:cubicBezTo>
                    <a:pt x="24425" y="78913"/>
                    <a:pt x="25448" y="77120"/>
                    <a:pt x="25448" y="73533"/>
                  </a:cubicBezTo>
                  <a:lnTo>
                    <a:pt x="25448" y="24596"/>
                  </a:lnTo>
                  <a:cubicBezTo>
                    <a:pt x="25448" y="20753"/>
                    <a:pt x="24681" y="19728"/>
                    <a:pt x="21867" y="17679"/>
                  </a:cubicBezTo>
                  <a:cubicBezTo>
                    <a:pt x="18031" y="15117"/>
                    <a:pt x="12148" y="13579"/>
                    <a:pt x="5499" y="13579"/>
                  </a:cubicBezTo>
                  <a:lnTo>
                    <a:pt x="0" y="14581"/>
                  </a:lnTo>
                  <a:lnTo>
                    <a:pt x="0" y="655"/>
                  </a:lnTo>
                  <a:lnTo>
                    <a:pt x="3453"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4" name="Shape 56"/>
            <p:cNvSpPr/>
            <p:nvPr/>
          </p:nvSpPr>
          <p:spPr>
            <a:xfrm>
              <a:off x="1322781" y="752492"/>
              <a:ext cx="46037" cy="100855"/>
            </a:xfrm>
            <a:custGeom>
              <a:avLst/>
              <a:gdLst/>
              <a:ahLst/>
              <a:cxnLst/>
              <a:rect l="0" t="0" r="0" b="0"/>
              <a:pathLst>
                <a:path w="46037" h="100855">
                  <a:moveTo>
                    <a:pt x="46037" y="0"/>
                  </a:moveTo>
                  <a:lnTo>
                    <a:pt x="46037" y="13323"/>
                  </a:lnTo>
                  <a:cubicBezTo>
                    <a:pt x="27622" y="13323"/>
                    <a:pt x="18671" y="25365"/>
                    <a:pt x="18671" y="50730"/>
                  </a:cubicBezTo>
                  <a:cubicBezTo>
                    <a:pt x="18671" y="64821"/>
                    <a:pt x="20717" y="72764"/>
                    <a:pt x="26343" y="79425"/>
                  </a:cubicBezTo>
                  <a:cubicBezTo>
                    <a:pt x="30691" y="84806"/>
                    <a:pt x="37597" y="87624"/>
                    <a:pt x="46037" y="87624"/>
                  </a:cubicBezTo>
                  <a:lnTo>
                    <a:pt x="46037" y="100855"/>
                  </a:lnTo>
                  <a:lnTo>
                    <a:pt x="27082" y="97456"/>
                  </a:lnTo>
                  <a:cubicBezTo>
                    <a:pt x="9927" y="90587"/>
                    <a:pt x="0" y="73917"/>
                    <a:pt x="0" y="50474"/>
                  </a:cubicBezTo>
                  <a:cubicBezTo>
                    <a:pt x="0" y="19216"/>
                    <a:pt x="17392" y="0"/>
                    <a:pt x="46037"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5" name="Shape 57"/>
            <p:cNvSpPr/>
            <p:nvPr/>
          </p:nvSpPr>
          <p:spPr>
            <a:xfrm>
              <a:off x="1368818" y="752492"/>
              <a:ext cx="46037" cy="100947"/>
            </a:xfrm>
            <a:custGeom>
              <a:avLst/>
              <a:gdLst/>
              <a:ahLst/>
              <a:cxnLst/>
              <a:rect l="0" t="0" r="0" b="0"/>
              <a:pathLst>
                <a:path w="46037" h="100947">
                  <a:moveTo>
                    <a:pt x="0" y="0"/>
                  </a:moveTo>
                  <a:cubicBezTo>
                    <a:pt x="28901" y="0"/>
                    <a:pt x="46037" y="18960"/>
                    <a:pt x="46037" y="50474"/>
                  </a:cubicBezTo>
                  <a:cubicBezTo>
                    <a:pt x="46037" y="81731"/>
                    <a:pt x="28645" y="100947"/>
                    <a:pt x="512" y="100947"/>
                  </a:cubicBezTo>
                  <a:lnTo>
                    <a:pt x="0" y="100855"/>
                  </a:lnTo>
                  <a:lnTo>
                    <a:pt x="0" y="87624"/>
                  </a:lnTo>
                  <a:cubicBezTo>
                    <a:pt x="18159" y="87624"/>
                    <a:pt x="27366" y="75326"/>
                    <a:pt x="27366" y="50474"/>
                  </a:cubicBezTo>
                  <a:cubicBezTo>
                    <a:pt x="27366" y="25365"/>
                    <a:pt x="18159" y="13323"/>
                    <a:pt x="0" y="13323"/>
                  </a:cubicBez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6" name="Shape 58"/>
            <p:cNvSpPr/>
            <p:nvPr/>
          </p:nvSpPr>
          <p:spPr>
            <a:xfrm>
              <a:off x="1418691" y="754029"/>
              <a:ext cx="86447" cy="97616"/>
            </a:xfrm>
            <a:custGeom>
              <a:avLst/>
              <a:gdLst/>
              <a:ahLst/>
              <a:cxnLst/>
              <a:rect l="0" t="0" r="0" b="0"/>
              <a:pathLst>
                <a:path w="86447" h="97616">
                  <a:moveTo>
                    <a:pt x="4348" y="0"/>
                  </a:moveTo>
                  <a:lnTo>
                    <a:pt x="16368" y="0"/>
                  </a:lnTo>
                  <a:cubicBezTo>
                    <a:pt x="17647" y="0"/>
                    <a:pt x="18671" y="769"/>
                    <a:pt x="18926" y="2050"/>
                  </a:cubicBezTo>
                  <a:lnTo>
                    <a:pt x="44758" y="80194"/>
                  </a:lnTo>
                  <a:lnTo>
                    <a:pt x="70334" y="2050"/>
                  </a:lnTo>
                  <a:cubicBezTo>
                    <a:pt x="70845" y="769"/>
                    <a:pt x="71868" y="0"/>
                    <a:pt x="73147" y="0"/>
                  </a:cubicBezTo>
                  <a:lnTo>
                    <a:pt x="83122" y="0"/>
                  </a:lnTo>
                  <a:cubicBezTo>
                    <a:pt x="85168" y="0"/>
                    <a:pt x="86447" y="769"/>
                    <a:pt x="86447" y="2562"/>
                  </a:cubicBezTo>
                  <a:cubicBezTo>
                    <a:pt x="86447" y="3075"/>
                    <a:pt x="86191" y="3843"/>
                    <a:pt x="85679" y="5380"/>
                  </a:cubicBezTo>
                  <a:lnTo>
                    <a:pt x="56523" y="88649"/>
                  </a:lnTo>
                  <a:cubicBezTo>
                    <a:pt x="55756" y="90955"/>
                    <a:pt x="54988" y="93517"/>
                    <a:pt x="54221" y="94798"/>
                  </a:cubicBezTo>
                  <a:cubicBezTo>
                    <a:pt x="52942" y="97104"/>
                    <a:pt x="51663" y="97616"/>
                    <a:pt x="47315" y="97616"/>
                  </a:cubicBezTo>
                  <a:lnTo>
                    <a:pt x="39131" y="97616"/>
                  </a:lnTo>
                  <a:cubicBezTo>
                    <a:pt x="33760" y="97616"/>
                    <a:pt x="32481" y="96848"/>
                    <a:pt x="30691" y="91980"/>
                  </a:cubicBezTo>
                  <a:lnTo>
                    <a:pt x="29668" y="89161"/>
                  </a:lnTo>
                  <a:lnTo>
                    <a:pt x="512" y="5380"/>
                  </a:lnTo>
                  <a:cubicBezTo>
                    <a:pt x="0" y="4356"/>
                    <a:pt x="0" y="3587"/>
                    <a:pt x="0" y="2818"/>
                  </a:cubicBezTo>
                  <a:cubicBezTo>
                    <a:pt x="0" y="769"/>
                    <a:pt x="1279" y="0"/>
                    <a:pt x="4348"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7" name="Shape 59"/>
            <p:cNvSpPr/>
            <p:nvPr/>
          </p:nvSpPr>
          <p:spPr>
            <a:xfrm>
              <a:off x="1502323" y="825768"/>
              <a:ext cx="27367" cy="25877"/>
            </a:xfrm>
            <a:custGeom>
              <a:avLst/>
              <a:gdLst/>
              <a:ahLst/>
              <a:cxnLst/>
              <a:rect l="0" t="0" r="0" b="0"/>
              <a:pathLst>
                <a:path w="27367" h="25877">
                  <a:moveTo>
                    <a:pt x="13811" y="0"/>
                  </a:moveTo>
                  <a:cubicBezTo>
                    <a:pt x="23530" y="0"/>
                    <a:pt x="27367" y="3843"/>
                    <a:pt x="27367" y="13323"/>
                  </a:cubicBezTo>
                  <a:cubicBezTo>
                    <a:pt x="27367" y="22290"/>
                    <a:pt x="23274" y="25877"/>
                    <a:pt x="13555" y="25877"/>
                  </a:cubicBezTo>
                  <a:cubicBezTo>
                    <a:pt x="4092" y="25877"/>
                    <a:pt x="0" y="22034"/>
                    <a:pt x="0" y="12811"/>
                  </a:cubicBezTo>
                  <a:cubicBezTo>
                    <a:pt x="0" y="3843"/>
                    <a:pt x="4348" y="0"/>
                    <a:pt x="1381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8" name="Shape 60"/>
            <p:cNvSpPr/>
            <p:nvPr/>
          </p:nvSpPr>
          <p:spPr>
            <a:xfrm>
              <a:off x="1544779" y="754029"/>
              <a:ext cx="79029" cy="97616"/>
            </a:xfrm>
            <a:custGeom>
              <a:avLst/>
              <a:gdLst/>
              <a:ahLst/>
              <a:cxnLst/>
              <a:rect l="0" t="0" r="0" b="0"/>
              <a:pathLst>
                <a:path w="79029" h="97616">
                  <a:moveTo>
                    <a:pt x="3069" y="0"/>
                  </a:moveTo>
                  <a:lnTo>
                    <a:pt x="15090" y="0"/>
                  </a:lnTo>
                  <a:cubicBezTo>
                    <a:pt x="16880" y="0"/>
                    <a:pt x="18159" y="1537"/>
                    <a:pt x="18159" y="3075"/>
                  </a:cubicBezTo>
                  <a:lnTo>
                    <a:pt x="18159" y="62259"/>
                  </a:lnTo>
                  <a:cubicBezTo>
                    <a:pt x="18159" y="70970"/>
                    <a:pt x="19949" y="76863"/>
                    <a:pt x="24297" y="79682"/>
                  </a:cubicBezTo>
                  <a:cubicBezTo>
                    <a:pt x="28389" y="82756"/>
                    <a:pt x="33760" y="84294"/>
                    <a:pt x="39898" y="84294"/>
                  </a:cubicBezTo>
                  <a:cubicBezTo>
                    <a:pt x="43479" y="84294"/>
                    <a:pt x="47827" y="83781"/>
                    <a:pt x="51919" y="82500"/>
                  </a:cubicBezTo>
                  <a:cubicBezTo>
                    <a:pt x="58824" y="80707"/>
                    <a:pt x="61126" y="78401"/>
                    <a:pt x="61126" y="73276"/>
                  </a:cubicBezTo>
                  <a:lnTo>
                    <a:pt x="61126" y="3075"/>
                  </a:lnTo>
                  <a:cubicBezTo>
                    <a:pt x="61126" y="1537"/>
                    <a:pt x="62405" y="0"/>
                    <a:pt x="63940" y="0"/>
                  </a:cubicBezTo>
                  <a:lnTo>
                    <a:pt x="76216" y="0"/>
                  </a:lnTo>
                  <a:cubicBezTo>
                    <a:pt x="77751" y="0"/>
                    <a:pt x="79029" y="1537"/>
                    <a:pt x="79029" y="3075"/>
                  </a:cubicBezTo>
                  <a:lnTo>
                    <a:pt x="79029" y="93261"/>
                  </a:lnTo>
                  <a:cubicBezTo>
                    <a:pt x="79029" y="94798"/>
                    <a:pt x="77751" y="96335"/>
                    <a:pt x="76216" y="96335"/>
                  </a:cubicBezTo>
                  <a:lnTo>
                    <a:pt x="65730" y="96335"/>
                  </a:lnTo>
                  <a:cubicBezTo>
                    <a:pt x="64195" y="96335"/>
                    <a:pt x="62917" y="95054"/>
                    <a:pt x="62917" y="93261"/>
                  </a:cubicBezTo>
                  <a:lnTo>
                    <a:pt x="62917" y="91467"/>
                  </a:lnTo>
                  <a:cubicBezTo>
                    <a:pt x="60615" y="91467"/>
                    <a:pt x="59336" y="91724"/>
                    <a:pt x="57290" y="92492"/>
                  </a:cubicBezTo>
                  <a:lnTo>
                    <a:pt x="51663" y="94798"/>
                  </a:lnTo>
                  <a:cubicBezTo>
                    <a:pt x="45269" y="97104"/>
                    <a:pt x="40154" y="97616"/>
                    <a:pt x="33249" y="97616"/>
                  </a:cubicBezTo>
                  <a:cubicBezTo>
                    <a:pt x="12532" y="97616"/>
                    <a:pt x="0" y="86599"/>
                    <a:pt x="0" y="67896"/>
                  </a:cubicBezTo>
                  <a:lnTo>
                    <a:pt x="0" y="3075"/>
                  </a:lnTo>
                  <a:cubicBezTo>
                    <a:pt x="0" y="1537"/>
                    <a:pt x="1534" y="0"/>
                    <a:pt x="3069"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9" name="Shape 61"/>
            <p:cNvSpPr/>
            <p:nvPr/>
          </p:nvSpPr>
          <p:spPr>
            <a:xfrm>
              <a:off x="1645292" y="715854"/>
              <a:ext cx="75449" cy="134511"/>
            </a:xfrm>
            <a:custGeom>
              <a:avLst/>
              <a:gdLst/>
              <a:ahLst/>
              <a:cxnLst/>
              <a:rect l="0" t="0" r="0" b="0"/>
              <a:pathLst>
                <a:path w="75449" h="134511">
                  <a:moveTo>
                    <a:pt x="3069" y="0"/>
                  </a:moveTo>
                  <a:lnTo>
                    <a:pt x="15857" y="0"/>
                  </a:lnTo>
                  <a:cubicBezTo>
                    <a:pt x="17647" y="0"/>
                    <a:pt x="18926" y="1281"/>
                    <a:pt x="18926" y="3075"/>
                  </a:cubicBezTo>
                  <a:lnTo>
                    <a:pt x="18926" y="76351"/>
                  </a:lnTo>
                  <a:lnTo>
                    <a:pt x="19693" y="76351"/>
                  </a:lnTo>
                  <a:cubicBezTo>
                    <a:pt x="20205" y="76351"/>
                    <a:pt x="20972" y="75582"/>
                    <a:pt x="21739" y="75070"/>
                  </a:cubicBezTo>
                  <a:lnTo>
                    <a:pt x="56267" y="40225"/>
                  </a:lnTo>
                  <a:cubicBezTo>
                    <a:pt x="57802" y="38432"/>
                    <a:pt x="58057" y="38175"/>
                    <a:pt x="60103" y="38175"/>
                  </a:cubicBezTo>
                  <a:lnTo>
                    <a:pt x="71357" y="38175"/>
                  </a:lnTo>
                  <a:cubicBezTo>
                    <a:pt x="73403" y="38175"/>
                    <a:pt x="74426" y="39200"/>
                    <a:pt x="74426" y="40481"/>
                  </a:cubicBezTo>
                  <a:cubicBezTo>
                    <a:pt x="74426" y="41762"/>
                    <a:pt x="73914" y="42787"/>
                    <a:pt x="72380" y="44325"/>
                  </a:cubicBezTo>
                  <a:lnTo>
                    <a:pt x="35806" y="80706"/>
                  </a:lnTo>
                  <a:lnTo>
                    <a:pt x="73659" y="128362"/>
                  </a:lnTo>
                  <a:cubicBezTo>
                    <a:pt x="74937" y="129899"/>
                    <a:pt x="75449" y="130924"/>
                    <a:pt x="75449" y="131949"/>
                  </a:cubicBezTo>
                  <a:cubicBezTo>
                    <a:pt x="75449" y="133486"/>
                    <a:pt x="74170" y="134511"/>
                    <a:pt x="71868" y="134511"/>
                  </a:cubicBezTo>
                  <a:lnTo>
                    <a:pt x="58313" y="134511"/>
                  </a:lnTo>
                  <a:cubicBezTo>
                    <a:pt x="55756" y="134511"/>
                    <a:pt x="54732" y="133742"/>
                    <a:pt x="52942" y="131436"/>
                  </a:cubicBezTo>
                  <a:lnTo>
                    <a:pt x="22507" y="90442"/>
                  </a:lnTo>
                  <a:cubicBezTo>
                    <a:pt x="21228" y="88649"/>
                    <a:pt x="20972" y="88649"/>
                    <a:pt x="19438" y="88649"/>
                  </a:cubicBezTo>
                  <a:lnTo>
                    <a:pt x="18926" y="88649"/>
                  </a:lnTo>
                  <a:lnTo>
                    <a:pt x="18926" y="131436"/>
                  </a:lnTo>
                  <a:cubicBezTo>
                    <a:pt x="18926" y="132973"/>
                    <a:pt x="17647" y="134511"/>
                    <a:pt x="15857" y="134511"/>
                  </a:cubicBezTo>
                  <a:lnTo>
                    <a:pt x="3069" y="134511"/>
                  </a:lnTo>
                  <a:cubicBezTo>
                    <a:pt x="1534" y="134511"/>
                    <a:pt x="0" y="132973"/>
                    <a:pt x="0" y="131436"/>
                  </a:cubicBezTo>
                  <a:lnTo>
                    <a:pt x="0" y="3075"/>
                  </a:lnTo>
                  <a:cubicBezTo>
                    <a:pt x="0" y="1281"/>
                    <a:pt x="1534" y="0"/>
                    <a:pt x="3069"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70" name="Shape 62"/>
            <p:cNvSpPr/>
            <p:nvPr/>
          </p:nvSpPr>
          <p:spPr>
            <a:xfrm>
              <a:off x="1737117" y="302329"/>
              <a:ext cx="84912" cy="140147"/>
            </a:xfrm>
            <a:custGeom>
              <a:avLst/>
              <a:gdLst/>
              <a:ahLst/>
              <a:cxnLst/>
              <a:rect l="0" t="0" r="0" b="0"/>
              <a:pathLst>
                <a:path w="84912" h="140147">
                  <a:moveTo>
                    <a:pt x="47572" y="0"/>
                  </a:moveTo>
                  <a:cubicBezTo>
                    <a:pt x="57546" y="0"/>
                    <a:pt x="65730" y="2050"/>
                    <a:pt x="75193" y="5893"/>
                  </a:cubicBezTo>
                  <a:cubicBezTo>
                    <a:pt x="80052" y="7943"/>
                    <a:pt x="82610" y="10505"/>
                    <a:pt x="82099" y="14348"/>
                  </a:cubicBezTo>
                  <a:lnTo>
                    <a:pt x="82099" y="26390"/>
                  </a:lnTo>
                  <a:cubicBezTo>
                    <a:pt x="82099" y="29208"/>
                    <a:pt x="80564" y="32283"/>
                    <a:pt x="77495" y="32283"/>
                  </a:cubicBezTo>
                  <a:cubicBezTo>
                    <a:pt x="75449" y="32283"/>
                    <a:pt x="74170" y="31514"/>
                    <a:pt x="72124" y="30233"/>
                  </a:cubicBezTo>
                  <a:cubicBezTo>
                    <a:pt x="61638" y="24084"/>
                    <a:pt x="56267" y="22290"/>
                    <a:pt x="47316" y="22290"/>
                  </a:cubicBezTo>
                  <a:cubicBezTo>
                    <a:pt x="35806" y="22547"/>
                    <a:pt x="30947" y="26646"/>
                    <a:pt x="30947" y="35613"/>
                  </a:cubicBezTo>
                  <a:cubicBezTo>
                    <a:pt x="30947" y="39969"/>
                    <a:pt x="32481" y="43556"/>
                    <a:pt x="35295" y="46118"/>
                  </a:cubicBezTo>
                  <a:cubicBezTo>
                    <a:pt x="37341" y="48168"/>
                    <a:pt x="40666" y="50217"/>
                    <a:pt x="47060" y="53804"/>
                  </a:cubicBezTo>
                  <a:lnTo>
                    <a:pt x="57035" y="59697"/>
                  </a:lnTo>
                  <a:cubicBezTo>
                    <a:pt x="67776" y="66102"/>
                    <a:pt x="72892" y="69946"/>
                    <a:pt x="76984" y="75070"/>
                  </a:cubicBezTo>
                  <a:cubicBezTo>
                    <a:pt x="81843" y="81731"/>
                    <a:pt x="84912" y="90955"/>
                    <a:pt x="84912" y="99922"/>
                  </a:cubicBezTo>
                  <a:cubicBezTo>
                    <a:pt x="84912" y="111964"/>
                    <a:pt x="80308" y="122213"/>
                    <a:pt x="72124" y="129387"/>
                  </a:cubicBezTo>
                  <a:cubicBezTo>
                    <a:pt x="63940" y="136304"/>
                    <a:pt x="52431" y="140147"/>
                    <a:pt x="38620" y="140147"/>
                  </a:cubicBezTo>
                  <a:cubicBezTo>
                    <a:pt x="27878" y="140147"/>
                    <a:pt x="18415" y="138354"/>
                    <a:pt x="7929" y="134255"/>
                  </a:cubicBezTo>
                  <a:cubicBezTo>
                    <a:pt x="2558" y="132461"/>
                    <a:pt x="0" y="129899"/>
                    <a:pt x="512" y="125543"/>
                  </a:cubicBezTo>
                  <a:lnTo>
                    <a:pt x="512" y="114014"/>
                  </a:lnTo>
                  <a:cubicBezTo>
                    <a:pt x="512" y="112477"/>
                    <a:pt x="767" y="110939"/>
                    <a:pt x="1534" y="109915"/>
                  </a:cubicBezTo>
                  <a:cubicBezTo>
                    <a:pt x="2302" y="108633"/>
                    <a:pt x="3837" y="107865"/>
                    <a:pt x="5371" y="107865"/>
                  </a:cubicBezTo>
                  <a:cubicBezTo>
                    <a:pt x="6905" y="107865"/>
                    <a:pt x="8440" y="108377"/>
                    <a:pt x="9975" y="109658"/>
                  </a:cubicBezTo>
                  <a:cubicBezTo>
                    <a:pt x="19949" y="115551"/>
                    <a:pt x="28645" y="117857"/>
                    <a:pt x="37341" y="117857"/>
                  </a:cubicBezTo>
                  <a:cubicBezTo>
                    <a:pt x="50385" y="117857"/>
                    <a:pt x="56779" y="112477"/>
                    <a:pt x="57035" y="102997"/>
                  </a:cubicBezTo>
                  <a:cubicBezTo>
                    <a:pt x="56779" y="96335"/>
                    <a:pt x="53709" y="91724"/>
                    <a:pt x="46293" y="87624"/>
                  </a:cubicBezTo>
                  <a:lnTo>
                    <a:pt x="38875" y="83269"/>
                  </a:lnTo>
                  <a:lnTo>
                    <a:pt x="30435" y="78401"/>
                  </a:lnTo>
                  <a:cubicBezTo>
                    <a:pt x="20461" y="72764"/>
                    <a:pt x="16369" y="69689"/>
                    <a:pt x="12021" y="65078"/>
                  </a:cubicBezTo>
                  <a:cubicBezTo>
                    <a:pt x="5883" y="58929"/>
                    <a:pt x="3069" y="50217"/>
                    <a:pt x="3069" y="39969"/>
                  </a:cubicBezTo>
                  <a:cubicBezTo>
                    <a:pt x="3069" y="27671"/>
                    <a:pt x="7161" y="17679"/>
                    <a:pt x="15090" y="10761"/>
                  </a:cubicBezTo>
                  <a:cubicBezTo>
                    <a:pt x="22763" y="3843"/>
                    <a:pt x="34016" y="0"/>
                    <a:pt x="4757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grpSp>
      <p:pic>
        <p:nvPicPr>
          <p:cNvPr id="71" name="Picture 70"/>
          <p:cNvPicPr>
            <a:picLocks noChangeAspect="1"/>
          </p:cNvPicPr>
          <p:nvPr/>
        </p:nvPicPr>
        <p:blipFill>
          <a:blip r:embed="rId4"/>
          <a:stretch>
            <a:fillRect/>
          </a:stretch>
        </p:blipFill>
        <p:spPr>
          <a:xfrm>
            <a:off x="97322" y="1529846"/>
            <a:ext cx="4075206" cy="5265966"/>
          </a:xfrm>
          <a:prstGeom prst="rect">
            <a:avLst/>
          </a:prstGeom>
        </p:spPr>
      </p:pic>
      <p:pic>
        <p:nvPicPr>
          <p:cNvPr id="9" name="Picture 8"/>
          <p:cNvPicPr>
            <a:picLocks noChangeAspect="1"/>
          </p:cNvPicPr>
          <p:nvPr/>
        </p:nvPicPr>
        <p:blipFill>
          <a:blip r:embed="rId5"/>
          <a:stretch>
            <a:fillRect/>
          </a:stretch>
        </p:blipFill>
        <p:spPr>
          <a:xfrm>
            <a:off x="4550164" y="1997815"/>
            <a:ext cx="6980772" cy="306473"/>
          </a:xfrm>
          <a:prstGeom prst="rect">
            <a:avLst/>
          </a:prstGeom>
        </p:spPr>
      </p:pic>
      <p:pic>
        <p:nvPicPr>
          <p:cNvPr id="72" name="Picture 71"/>
          <p:cNvPicPr>
            <a:picLocks noChangeAspect="1"/>
          </p:cNvPicPr>
          <p:nvPr/>
        </p:nvPicPr>
        <p:blipFill>
          <a:blip r:embed="rId6"/>
          <a:stretch>
            <a:fillRect/>
          </a:stretch>
        </p:blipFill>
        <p:spPr>
          <a:xfrm>
            <a:off x="4631837" y="2570355"/>
            <a:ext cx="2236646" cy="1304202"/>
          </a:xfrm>
          <a:prstGeom prst="rect">
            <a:avLst/>
          </a:prstGeom>
        </p:spPr>
      </p:pic>
      <p:pic>
        <p:nvPicPr>
          <p:cNvPr id="73" name="Picture 72"/>
          <p:cNvPicPr>
            <a:picLocks noChangeAspect="1"/>
          </p:cNvPicPr>
          <p:nvPr/>
        </p:nvPicPr>
        <p:blipFill>
          <a:blip r:embed="rId7"/>
          <a:stretch>
            <a:fillRect/>
          </a:stretch>
        </p:blipFill>
        <p:spPr>
          <a:xfrm>
            <a:off x="5221587" y="4031097"/>
            <a:ext cx="1646896" cy="1473200"/>
          </a:xfrm>
          <a:prstGeom prst="rect">
            <a:avLst/>
          </a:prstGeom>
        </p:spPr>
      </p:pic>
      <p:pic>
        <p:nvPicPr>
          <p:cNvPr id="74" name="Picture 73"/>
          <p:cNvPicPr>
            <a:picLocks noChangeAspect="1"/>
          </p:cNvPicPr>
          <p:nvPr/>
        </p:nvPicPr>
        <p:blipFill>
          <a:blip r:embed="rId8"/>
          <a:stretch>
            <a:fillRect/>
          </a:stretch>
        </p:blipFill>
        <p:spPr>
          <a:xfrm>
            <a:off x="6907829" y="2531172"/>
            <a:ext cx="2518543" cy="2853628"/>
          </a:xfrm>
          <a:prstGeom prst="rect">
            <a:avLst/>
          </a:prstGeom>
        </p:spPr>
      </p:pic>
      <p:pic>
        <p:nvPicPr>
          <p:cNvPr id="5124" name="Picture 4" descr="Simply So Good: Slow Roasted Tomatoes"/>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522993" y="3916970"/>
            <a:ext cx="1810814" cy="1467830"/>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4" descr="Toy Cutting Food Set | Play Food Set"/>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689481" y="2396289"/>
            <a:ext cx="1428678" cy="1428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48826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Staff </a:t>
            </a:r>
            <a:br>
              <a:rPr lang="en-GB"/>
            </a:br>
            <a:r>
              <a:rPr lang="en-GB">
                <a:solidFill>
                  <a:srgbClr val="FF0000"/>
                </a:solidFill>
              </a:rPr>
              <a:t>Year 1 Holly</a:t>
            </a:r>
          </a:p>
        </p:txBody>
      </p:sp>
      <p:sp>
        <p:nvSpPr>
          <p:cNvPr id="10" name="Rectangle 9"/>
          <p:cNvSpPr/>
          <p:nvPr/>
        </p:nvSpPr>
        <p:spPr>
          <a:xfrm>
            <a:off x="7209" y="-81531"/>
            <a:ext cx="12185821" cy="162108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Barford Primary (@BarfordPrimary) / X"/>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44500" y1="45750" x2="32000" y2="18250"/>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0320797" y="-85725"/>
            <a:ext cx="1824109" cy="182410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54028" y="159860"/>
            <a:ext cx="7992272" cy="923330"/>
          </a:xfrm>
          <a:prstGeom prst="rect">
            <a:avLst/>
          </a:prstGeom>
          <a:noFill/>
        </p:spPr>
        <p:txBody>
          <a:bodyPr wrap="square" lIns="91440" tIns="45720" rIns="91440" bIns="45720" anchor="t">
            <a:spAutoFit/>
          </a:bodyPr>
          <a:lstStyle/>
          <a:p>
            <a:pPr algn="ctr"/>
            <a:r>
              <a:rPr lang="en-US" sz="5400" b="0" cap="none" spc="0" dirty="0" smtClean="0">
                <a:ln w="0"/>
                <a:solidFill>
                  <a:schemeClr val="bg1"/>
                </a:solidFill>
                <a:effectLst>
                  <a:outerShdw blurRad="38100" dist="19050" dir="2700000" algn="tl" rotWithShape="0">
                    <a:schemeClr val="dk1">
                      <a:alpha val="40000"/>
                    </a:schemeClr>
                  </a:outerShdw>
                </a:effectLst>
                <a:latin typeface="Kinetic Letters Unjoined" panose="00000500000000000000" pitchFamily="50" charset="0"/>
              </a:rPr>
              <a:t>The first part – food serving safety </a:t>
            </a:r>
            <a:endParaRPr lang="en-US" sz="4000" b="1" cap="none" spc="0" dirty="0">
              <a:ln w="0"/>
              <a:solidFill>
                <a:schemeClr val="bg1"/>
              </a:solidFill>
              <a:effectLst>
                <a:outerShdw blurRad="38100" dist="19050" dir="2700000" algn="tl" rotWithShape="0">
                  <a:prstClr val="black">
                    <a:alpha val="40000"/>
                  </a:prstClr>
                </a:outerShdw>
              </a:effectLst>
              <a:latin typeface="Kinetic Letters Unjoined" panose="00000500000000000000" pitchFamily="50" charset="0"/>
            </a:endParaRPr>
          </a:p>
        </p:txBody>
      </p:sp>
      <p:sp>
        <p:nvSpPr>
          <p:cNvPr id="6" name="Rectangular Callout 5"/>
          <p:cNvSpPr/>
          <p:nvPr/>
        </p:nvSpPr>
        <p:spPr>
          <a:xfrm>
            <a:off x="4406839" y="1895953"/>
            <a:ext cx="7089521" cy="3822871"/>
          </a:xfrm>
          <a:prstGeom prst="wedgeRectCallout">
            <a:avLst>
              <a:gd name="adj1" fmla="val -51039"/>
              <a:gd name="adj2" fmla="val 6464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endParaRPr lang="en-GB" dirty="0">
              <a:solidFill>
                <a:schemeClr val="tx1"/>
              </a:solidFill>
              <a:latin typeface="Kinetic Letters Joined" pitchFamily="50" charset="0"/>
            </a:endParaRPr>
          </a:p>
        </p:txBody>
      </p:sp>
      <p:grpSp>
        <p:nvGrpSpPr>
          <p:cNvPr id="14" name="Group 13"/>
          <p:cNvGrpSpPr/>
          <p:nvPr/>
        </p:nvGrpSpPr>
        <p:grpSpPr>
          <a:xfrm>
            <a:off x="8356110" y="343602"/>
            <a:ext cx="1821807" cy="889634"/>
            <a:chOff x="0" y="0"/>
            <a:chExt cx="1822029" cy="890016"/>
          </a:xfrm>
        </p:grpSpPr>
        <p:sp>
          <p:nvSpPr>
            <p:cNvPr id="15" name="Shape 9"/>
            <p:cNvSpPr/>
            <p:nvPr/>
          </p:nvSpPr>
          <p:spPr>
            <a:xfrm>
              <a:off x="832503" y="59441"/>
              <a:ext cx="98979" cy="179860"/>
            </a:xfrm>
            <a:custGeom>
              <a:avLst/>
              <a:gdLst/>
              <a:ahLst/>
              <a:cxnLst/>
              <a:rect l="0" t="0" r="0" b="0"/>
              <a:pathLst>
                <a:path w="98979" h="179860">
                  <a:moveTo>
                    <a:pt x="4859" y="0"/>
                  </a:moveTo>
                  <a:lnTo>
                    <a:pt x="94119" y="0"/>
                  </a:lnTo>
                  <a:cubicBezTo>
                    <a:pt x="96932" y="0"/>
                    <a:pt x="98979" y="2306"/>
                    <a:pt x="98979" y="4868"/>
                  </a:cubicBezTo>
                  <a:lnTo>
                    <a:pt x="98979" y="18191"/>
                  </a:lnTo>
                  <a:cubicBezTo>
                    <a:pt x="98979" y="21009"/>
                    <a:pt x="96677" y="22803"/>
                    <a:pt x="94119" y="22803"/>
                  </a:cubicBezTo>
                  <a:lnTo>
                    <a:pt x="28901" y="22803"/>
                  </a:lnTo>
                  <a:lnTo>
                    <a:pt x="28901" y="73276"/>
                  </a:lnTo>
                  <a:lnTo>
                    <a:pt x="81076" y="73276"/>
                  </a:lnTo>
                  <a:cubicBezTo>
                    <a:pt x="83889" y="73276"/>
                    <a:pt x="85935" y="75326"/>
                    <a:pt x="85935" y="77888"/>
                  </a:cubicBezTo>
                  <a:lnTo>
                    <a:pt x="85935" y="90955"/>
                  </a:lnTo>
                  <a:cubicBezTo>
                    <a:pt x="85935" y="93517"/>
                    <a:pt x="83889" y="95823"/>
                    <a:pt x="81076" y="95823"/>
                  </a:cubicBezTo>
                  <a:lnTo>
                    <a:pt x="28901" y="95823"/>
                  </a:lnTo>
                  <a:lnTo>
                    <a:pt x="28901" y="174992"/>
                  </a:lnTo>
                  <a:cubicBezTo>
                    <a:pt x="28901" y="177810"/>
                    <a:pt x="26855" y="179860"/>
                    <a:pt x="24041" y="179860"/>
                  </a:cubicBezTo>
                  <a:lnTo>
                    <a:pt x="4859" y="179860"/>
                  </a:lnTo>
                  <a:cubicBezTo>
                    <a:pt x="2046" y="179860"/>
                    <a:pt x="0" y="177810"/>
                    <a:pt x="0" y="174992"/>
                  </a:cubicBezTo>
                  <a:lnTo>
                    <a:pt x="0" y="4868"/>
                  </a:lnTo>
                  <a:cubicBezTo>
                    <a:pt x="0" y="2306"/>
                    <a:pt x="2046" y="0"/>
                    <a:pt x="4859"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18" name="Shape 10"/>
            <p:cNvSpPr/>
            <p:nvPr/>
          </p:nvSpPr>
          <p:spPr>
            <a:xfrm>
              <a:off x="930202" y="101203"/>
              <a:ext cx="63812" cy="142590"/>
            </a:xfrm>
            <a:custGeom>
              <a:avLst/>
              <a:gdLst/>
              <a:ahLst/>
              <a:cxnLst/>
              <a:rect l="0" t="0" r="0" b="0"/>
              <a:pathLst>
                <a:path w="63812" h="142590">
                  <a:moveTo>
                    <a:pt x="63684" y="0"/>
                  </a:moveTo>
                  <a:lnTo>
                    <a:pt x="63812" y="23"/>
                  </a:lnTo>
                  <a:lnTo>
                    <a:pt x="63812" y="22059"/>
                  </a:lnTo>
                  <a:lnTo>
                    <a:pt x="63684" y="22034"/>
                  </a:lnTo>
                  <a:cubicBezTo>
                    <a:pt x="40154" y="22290"/>
                    <a:pt x="29413" y="36638"/>
                    <a:pt x="28901" y="71483"/>
                  </a:cubicBezTo>
                  <a:cubicBezTo>
                    <a:pt x="28901" y="90955"/>
                    <a:pt x="31714" y="101203"/>
                    <a:pt x="38876" y="109915"/>
                  </a:cubicBezTo>
                  <a:cubicBezTo>
                    <a:pt x="41561" y="113245"/>
                    <a:pt x="45078" y="115871"/>
                    <a:pt x="49298" y="117665"/>
                  </a:cubicBezTo>
                  <a:lnTo>
                    <a:pt x="63812" y="120395"/>
                  </a:lnTo>
                  <a:lnTo>
                    <a:pt x="63812" y="142590"/>
                  </a:lnTo>
                  <a:lnTo>
                    <a:pt x="37629" y="137681"/>
                  </a:lnTo>
                  <a:cubicBezTo>
                    <a:pt x="29668" y="134383"/>
                    <a:pt x="22763" y="129515"/>
                    <a:pt x="17136" y="123238"/>
                  </a:cubicBezTo>
                  <a:cubicBezTo>
                    <a:pt x="5883" y="110939"/>
                    <a:pt x="0" y="93005"/>
                    <a:pt x="0" y="71227"/>
                  </a:cubicBezTo>
                  <a:cubicBezTo>
                    <a:pt x="0" y="49449"/>
                    <a:pt x="5883" y="31514"/>
                    <a:pt x="16880" y="19216"/>
                  </a:cubicBezTo>
                  <a:cubicBezTo>
                    <a:pt x="27878" y="6918"/>
                    <a:pt x="43991" y="0"/>
                    <a:pt x="63684"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19" name="Shape 11"/>
            <p:cNvSpPr/>
            <p:nvPr/>
          </p:nvSpPr>
          <p:spPr>
            <a:xfrm>
              <a:off x="994014" y="101226"/>
              <a:ext cx="64068" cy="142686"/>
            </a:xfrm>
            <a:custGeom>
              <a:avLst/>
              <a:gdLst/>
              <a:ahLst/>
              <a:cxnLst/>
              <a:rect l="0" t="0" r="0" b="0"/>
              <a:pathLst>
                <a:path w="64068" h="142686">
                  <a:moveTo>
                    <a:pt x="0" y="0"/>
                  </a:moveTo>
                  <a:lnTo>
                    <a:pt x="26791" y="4845"/>
                  </a:lnTo>
                  <a:cubicBezTo>
                    <a:pt x="34719" y="8047"/>
                    <a:pt x="41561" y="12787"/>
                    <a:pt x="47187" y="18936"/>
                  </a:cubicBezTo>
                  <a:cubicBezTo>
                    <a:pt x="58185" y="31235"/>
                    <a:pt x="64068" y="49169"/>
                    <a:pt x="64068" y="70947"/>
                  </a:cubicBezTo>
                  <a:cubicBezTo>
                    <a:pt x="64068" y="92981"/>
                    <a:pt x="58185" y="110660"/>
                    <a:pt x="47187" y="123214"/>
                  </a:cubicBezTo>
                  <a:cubicBezTo>
                    <a:pt x="36190" y="135769"/>
                    <a:pt x="20077" y="142686"/>
                    <a:pt x="895" y="142686"/>
                  </a:cubicBezTo>
                  <a:lnTo>
                    <a:pt x="639" y="142686"/>
                  </a:lnTo>
                  <a:lnTo>
                    <a:pt x="0" y="142567"/>
                  </a:lnTo>
                  <a:lnTo>
                    <a:pt x="0" y="120372"/>
                  </a:lnTo>
                  <a:lnTo>
                    <a:pt x="128" y="120396"/>
                  </a:lnTo>
                  <a:cubicBezTo>
                    <a:pt x="23658" y="120140"/>
                    <a:pt x="34655" y="105023"/>
                    <a:pt x="34911" y="70947"/>
                  </a:cubicBezTo>
                  <a:cubicBezTo>
                    <a:pt x="34719" y="45582"/>
                    <a:pt x="28485" y="30882"/>
                    <a:pt x="15346" y="25009"/>
                  </a:cubicBezTo>
                  <a:lnTo>
                    <a:pt x="0" y="22036"/>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0" name="Shape 12"/>
            <p:cNvSpPr/>
            <p:nvPr/>
          </p:nvSpPr>
          <p:spPr>
            <a:xfrm>
              <a:off x="1070869" y="101203"/>
              <a:ext cx="63812" cy="142590"/>
            </a:xfrm>
            <a:custGeom>
              <a:avLst/>
              <a:gdLst/>
              <a:ahLst/>
              <a:cxnLst/>
              <a:rect l="0" t="0" r="0" b="0"/>
              <a:pathLst>
                <a:path w="63812" h="142590">
                  <a:moveTo>
                    <a:pt x="63684" y="0"/>
                  </a:moveTo>
                  <a:lnTo>
                    <a:pt x="63812" y="23"/>
                  </a:lnTo>
                  <a:lnTo>
                    <a:pt x="63812" y="22059"/>
                  </a:lnTo>
                  <a:lnTo>
                    <a:pt x="63684" y="22034"/>
                  </a:lnTo>
                  <a:cubicBezTo>
                    <a:pt x="40154" y="22290"/>
                    <a:pt x="29413" y="36638"/>
                    <a:pt x="28901" y="71483"/>
                  </a:cubicBezTo>
                  <a:cubicBezTo>
                    <a:pt x="29157" y="90955"/>
                    <a:pt x="31714" y="101203"/>
                    <a:pt x="38876" y="109915"/>
                  </a:cubicBezTo>
                  <a:cubicBezTo>
                    <a:pt x="41561" y="113245"/>
                    <a:pt x="45142" y="115871"/>
                    <a:pt x="49393" y="117665"/>
                  </a:cubicBezTo>
                  <a:lnTo>
                    <a:pt x="63812" y="120395"/>
                  </a:lnTo>
                  <a:lnTo>
                    <a:pt x="63812" y="142590"/>
                  </a:lnTo>
                  <a:lnTo>
                    <a:pt x="37629" y="137681"/>
                  </a:lnTo>
                  <a:cubicBezTo>
                    <a:pt x="29668" y="134383"/>
                    <a:pt x="22763" y="129515"/>
                    <a:pt x="17136" y="123238"/>
                  </a:cubicBezTo>
                  <a:cubicBezTo>
                    <a:pt x="6138" y="110939"/>
                    <a:pt x="0" y="93005"/>
                    <a:pt x="0" y="71227"/>
                  </a:cubicBezTo>
                  <a:cubicBezTo>
                    <a:pt x="0" y="49449"/>
                    <a:pt x="5883" y="31514"/>
                    <a:pt x="16880" y="19216"/>
                  </a:cubicBezTo>
                  <a:cubicBezTo>
                    <a:pt x="27878" y="6918"/>
                    <a:pt x="43991" y="0"/>
                    <a:pt x="63684"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1" name="Shape 13"/>
            <p:cNvSpPr/>
            <p:nvPr/>
          </p:nvSpPr>
          <p:spPr>
            <a:xfrm>
              <a:off x="1134681" y="101226"/>
              <a:ext cx="64067" cy="142686"/>
            </a:xfrm>
            <a:custGeom>
              <a:avLst/>
              <a:gdLst/>
              <a:ahLst/>
              <a:cxnLst/>
              <a:rect l="0" t="0" r="0" b="0"/>
              <a:pathLst>
                <a:path w="64067" h="142686">
                  <a:moveTo>
                    <a:pt x="0" y="0"/>
                  </a:moveTo>
                  <a:lnTo>
                    <a:pt x="26791" y="4845"/>
                  </a:lnTo>
                  <a:cubicBezTo>
                    <a:pt x="34719" y="8047"/>
                    <a:pt x="41561" y="12787"/>
                    <a:pt x="47187" y="18936"/>
                  </a:cubicBezTo>
                  <a:cubicBezTo>
                    <a:pt x="58185" y="31235"/>
                    <a:pt x="64067" y="49169"/>
                    <a:pt x="64067" y="70947"/>
                  </a:cubicBezTo>
                  <a:cubicBezTo>
                    <a:pt x="64067" y="92981"/>
                    <a:pt x="58185" y="110660"/>
                    <a:pt x="47187" y="123214"/>
                  </a:cubicBezTo>
                  <a:cubicBezTo>
                    <a:pt x="36190" y="135769"/>
                    <a:pt x="20077" y="142686"/>
                    <a:pt x="895" y="142686"/>
                  </a:cubicBezTo>
                  <a:lnTo>
                    <a:pt x="639" y="142686"/>
                  </a:lnTo>
                  <a:lnTo>
                    <a:pt x="0" y="142567"/>
                  </a:lnTo>
                  <a:lnTo>
                    <a:pt x="0" y="120372"/>
                  </a:lnTo>
                  <a:lnTo>
                    <a:pt x="128" y="120396"/>
                  </a:lnTo>
                  <a:cubicBezTo>
                    <a:pt x="23658" y="120140"/>
                    <a:pt x="34655" y="105023"/>
                    <a:pt x="34911" y="70947"/>
                  </a:cubicBezTo>
                  <a:cubicBezTo>
                    <a:pt x="34719" y="45582"/>
                    <a:pt x="28485" y="30882"/>
                    <a:pt x="15346" y="25009"/>
                  </a:cubicBezTo>
                  <a:lnTo>
                    <a:pt x="0" y="22036"/>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2" name="Shape 14"/>
            <p:cNvSpPr/>
            <p:nvPr/>
          </p:nvSpPr>
          <p:spPr>
            <a:xfrm>
              <a:off x="1212048" y="101778"/>
              <a:ext cx="61382" cy="139157"/>
            </a:xfrm>
            <a:custGeom>
              <a:avLst/>
              <a:gdLst/>
              <a:ahLst/>
              <a:cxnLst/>
              <a:rect l="0" t="0" r="0" b="0"/>
              <a:pathLst>
                <a:path w="61382" h="139157">
                  <a:moveTo>
                    <a:pt x="61382" y="0"/>
                  </a:moveTo>
                  <a:lnTo>
                    <a:pt x="61382" y="23255"/>
                  </a:lnTo>
                  <a:lnTo>
                    <a:pt x="52367" y="24950"/>
                  </a:lnTo>
                  <a:cubicBezTo>
                    <a:pt x="47315" y="27096"/>
                    <a:pt x="42967" y="30299"/>
                    <a:pt x="39387" y="34526"/>
                  </a:cubicBezTo>
                  <a:cubicBezTo>
                    <a:pt x="31714" y="43494"/>
                    <a:pt x="29156" y="52461"/>
                    <a:pt x="29156" y="71165"/>
                  </a:cubicBezTo>
                  <a:cubicBezTo>
                    <a:pt x="29156" y="93263"/>
                    <a:pt x="37500" y="108155"/>
                    <a:pt x="52355" y="114220"/>
                  </a:cubicBezTo>
                  <a:lnTo>
                    <a:pt x="61382" y="115851"/>
                  </a:lnTo>
                  <a:lnTo>
                    <a:pt x="61382" y="139157"/>
                  </a:lnTo>
                  <a:lnTo>
                    <a:pt x="37469" y="134833"/>
                  </a:lnTo>
                  <a:cubicBezTo>
                    <a:pt x="29668" y="131630"/>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3" name="Shape 15"/>
            <p:cNvSpPr/>
            <p:nvPr/>
          </p:nvSpPr>
          <p:spPr>
            <a:xfrm>
              <a:off x="1273430" y="50730"/>
              <a:ext cx="60103" cy="190621"/>
            </a:xfrm>
            <a:custGeom>
              <a:avLst/>
              <a:gdLst/>
              <a:ahLst/>
              <a:cxnLst/>
              <a:rect l="0" t="0" r="0" b="0"/>
              <a:pathLst>
                <a:path w="60103" h="190621">
                  <a:moveTo>
                    <a:pt x="38108" y="0"/>
                  </a:moveTo>
                  <a:lnTo>
                    <a:pt x="54221" y="0"/>
                  </a:lnTo>
                  <a:cubicBezTo>
                    <a:pt x="57802" y="0"/>
                    <a:pt x="60103" y="2818"/>
                    <a:pt x="60103" y="5893"/>
                  </a:cubicBezTo>
                  <a:lnTo>
                    <a:pt x="60103" y="182678"/>
                  </a:lnTo>
                  <a:cubicBezTo>
                    <a:pt x="60103" y="186009"/>
                    <a:pt x="57546" y="188571"/>
                    <a:pt x="54221" y="188571"/>
                  </a:cubicBezTo>
                  <a:lnTo>
                    <a:pt x="40921" y="188571"/>
                  </a:lnTo>
                  <a:cubicBezTo>
                    <a:pt x="37597" y="188571"/>
                    <a:pt x="35039" y="186009"/>
                    <a:pt x="34783" y="182678"/>
                  </a:cubicBezTo>
                  <a:cubicBezTo>
                    <a:pt x="34016" y="182935"/>
                    <a:pt x="33248" y="183191"/>
                    <a:pt x="32226" y="183703"/>
                  </a:cubicBezTo>
                  <a:lnTo>
                    <a:pt x="29924" y="184728"/>
                  </a:lnTo>
                  <a:cubicBezTo>
                    <a:pt x="21739" y="188828"/>
                    <a:pt x="12532" y="190621"/>
                    <a:pt x="2302" y="190621"/>
                  </a:cubicBezTo>
                  <a:lnTo>
                    <a:pt x="0" y="190205"/>
                  </a:lnTo>
                  <a:lnTo>
                    <a:pt x="0" y="166899"/>
                  </a:lnTo>
                  <a:lnTo>
                    <a:pt x="7928" y="168331"/>
                  </a:lnTo>
                  <a:cubicBezTo>
                    <a:pt x="12788" y="168331"/>
                    <a:pt x="17903" y="167562"/>
                    <a:pt x="21995" y="166281"/>
                  </a:cubicBezTo>
                  <a:cubicBezTo>
                    <a:pt x="30435" y="163206"/>
                    <a:pt x="31970" y="161413"/>
                    <a:pt x="32226" y="154239"/>
                  </a:cubicBezTo>
                  <a:lnTo>
                    <a:pt x="32226" y="87880"/>
                  </a:lnTo>
                  <a:cubicBezTo>
                    <a:pt x="32226" y="81731"/>
                    <a:pt x="30947" y="79682"/>
                    <a:pt x="27366" y="77376"/>
                  </a:cubicBezTo>
                  <a:cubicBezTo>
                    <a:pt x="22762" y="74301"/>
                    <a:pt x="15857" y="72764"/>
                    <a:pt x="8184" y="72764"/>
                  </a:cubicBezTo>
                  <a:lnTo>
                    <a:pt x="0" y="74303"/>
                  </a:lnTo>
                  <a:lnTo>
                    <a:pt x="0" y="51048"/>
                  </a:lnTo>
                  <a:lnTo>
                    <a:pt x="2813" y="50474"/>
                  </a:lnTo>
                  <a:cubicBezTo>
                    <a:pt x="12021" y="50474"/>
                    <a:pt x="21739" y="52523"/>
                    <a:pt x="27877" y="56623"/>
                  </a:cubicBezTo>
                  <a:lnTo>
                    <a:pt x="30180" y="58416"/>
                  </a:lnTo>
                  <a:cubicBezTo>
                    <a:pt x="31458" y="59185"/>
                    <a:pt x="31714" y="59185"/>
                    <a:pt x="32226" y="59185"/>
                  </a:cubicBezTo>
                  <a:lnTo>
                    <a:pt x="32226" y="5893"/>
                  </a:lnTo>
                  <a:cubicBezTo>
                    <a:pt x="32226" y="2818"/>
                    <a:pt x="34783"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4" name="Shape 16"/>
            <p:cNvSpPr/>
            <p:nvPr/>
          </p:nvSpPr>
          <p:spPr>
            <a:xfrm>
              <a:off x="823550" y="258517"/>
              <a:ext cx="104349" cy="183960"/>
            </a:xfrm>
            <a:custGeom>
              <a:avLst/>
              <a:gdLst/>
              <a:ahLst/>
              <a:cxnLst/>
              <a:rect l="0" t="0" r="0" b="0"/>
              <a:pathLst>
                <a:path w="104349" h="183960">
                  <a:moveTo>
                    <a:pt x="57290" y="0"/>
                  </a:moveTo>
                  <a:cubicBezTo>
                    <a:pt x="70334" y="0"/>
                    <a:pt x="84656" y="2562"/>
                    <a:pt x="94886" y="7430"/>
                  </a:cubicBezTo>
                  <a:cubicBezTo>
                    <a:pt x="97700" y="8199"/>
                    <a:pt x="99490" y="10761"/>
                    <a:pt x="98979" y="14092"/>
                  </a:cubicBezTo>
                  <a:lnTo>
                    <a:pt x="98979" y="29208"/>
                  </a:lnTo>
                  <a:cubicBezTo>
                    <a:pt x="98979" y="30745"/>
                    <a:pt x="98979" y="32026"/>
                    <a:pt x="98211" y="33051"/>
                  </a:cubicBezTo>
                  <a:cubicBezTo>
                    <a:pt x="97444" y="34588"/>
                    <a:pt x="95910" y="35101"/>
                    <a:pt x="94631" y="35101"/>
                  </a:cubicBezTo>
                  <a:cubicBezTo>
                    <a:pt x="93096" y="35101"/>
                    <a:pt x="91562" y="34332"/>
                    <a:pt x="89515" y="32539"/>
                  </a:cubicBezTo>
                  <a:cubicBezTo>
                    <a:pt x="80564" y="26133"/>
                    <a:pt x="70078" y="22547"/>
                    <a:pt x="58569" y="22547"/>
                  </a:cubicBezTo>
                  <a:cubicBezTo>
                    <a:pt x="41433" y="22803"/>
                    <a:pt x="31714" y="31258"/>
                    <a:pt x="31714" y="45093"/>
                  </a:cubicBezTo>
                  <a:cubicBezTo>
                    <a:pt x="31714" y="53804"/>
                    <a:pt x="34527" y="58929"/>
                    <a:pt x="45014" y="66359"/>
                  </a:cubicBezTo>
                  <a:lnTo>
                    <a:pt x="76727" y="88137"/>
                  </a:lnTo>
                  <a:cubicBezTo>
                    <a:pt x="96165" y="101460"/>
                    <a:pt x="104349" y="114526"/>
                    <a:pt x="104094" y="132717"/>
                  </a:cubicBezTo>
                  <a:cubicBezTo>
                    <a:pt x="104094" y="148346"/>
                    <a:pt x="98467" y="161413"/>
                    <a:pt x="87981" y="170124"/>
                  </a:cubicBezTo>
                  <a:cubicBezTo>
                    <a:pt x="77751" y="179091"/>
                    <a:pt x="62917" y="183960"/>
                    <a:pt x="45269" y="183960"/>
                  </a:cubicBezTo>
                  <a:cubicBezTo>
                    <a:pt x="31970" y="183960"/>
                    <a:pt x="16368" y="181654"/>
                    <a:pt x="6650" y="177554"/>
                  </a:cubicBezTo>
                  <a:cubicBezTo>
                    <a:pt x="2558" y="176273"/>
                    <a:pt x="0" y="173967"/>
                    <a:pt x="256" y="170380"/>
                  </a:cubicBezTo>
                  <a:lnTo>
                    <a:pt x="256" y="154495"/>
                  </a:lnTo>
                  <a:cubicBezTo>
                    <a:pt x="256" y="151933"/>
                    <a:pt x="2046" y="149371"/>
                    <a:pt x="4859" y="149371"/>
                  </a:cubicBezTo>
                  <a:cubicBezTo>
                    <a:pt x="6394" y="149371"/>
                    <a:pt x="7929" y="149883"/>
                    <a:pt x="10230" y="151677"/>
                  </a:cubicBezTo>
                  <a:cubicBezTo>
                    <a:pt x="18159" y="157314"/>
                    <a:pt x="32481" y="161413"/>
                    <a:pt x="43990" y="161413"/>
                  </a:cubicBezTo>
                  <a:cubicBezTo>
                    <a:pt x="62149" y="161413"/>
                    <a:pt x="72635" y="151933"/>
                    <a:pt x="72635" y="136560"/>
                  </a:cubicBezTo>
                  <a:cubicBezTo>
                    <a:pt x="72635" y="132205"/>
                    <a:pt x="71868" y="128362"/>
                    <a:pt x="70589" y="125031"/>
                  </a:cubicBezTo>
                  <a:cubicBezTo>
                    <a:pt x="68288" y="120419"/>
                    <a:pt x="65986" y="117857"/>
                    <a:pt x="57290" y="111452"/>
                  </a:cubicBezTo>
                  <a:lnTo>
                    <a:pt x="26855" y="89930"/>
                  </a:lnTo>
                  <a:cubicBezTo>
                    <a:pt x="21228" y="86087"/>
                    <a:pt x="16880" y="82244"/>
                    <a:pt x="13555" y="78401"/>
                  </a:cubicBezTo>
                  <a:cubicBezTo>
                    <a:pt x="6650" y="70970"/>
                    <a:pt x="2813" y="59697"/>
                    <a:pt x="2813" y="47911"/>
                  </a:cubicBezTo>
                  <a:cubicBezTo>
                    <a:pt x="2813" y="33051"/>
                    <a:pt x="7929" y="21009"/>
                    <a:pt x="17392" y="12811"/>
                  </a:cubicBezTo>
                  <a:cubicBezTo>
                    <a:pt x="26855" y="4356"/>
                    <a:pt x="40666" y="0"/>
                    <a:pt x="57290"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5" name="Shape 17"/>
            <p:cNvSpPr/>
            <p:nvPr/>
          </p:nvSpPr>
          <p:spPr>
            <a:xfrm>
              <a:off x="929689" y="269278"/>
              <a:ext cx="87214" cy="173455"/>
            </a:xfrm>
            <a:custGeom>
              <a:avLst/>
              <a:gdLst/>
              <a:ahLst/>
              <a:cxnLst/>
              <a:rect l="0" t="0" r="0" b="0"/>
              <a:pathLst>
                <a:path w="87214" h="173455">
                  <a:moveTo>
                    <a:pt x="24042" y="0"/>
                  </a:moveTo>
                  <a:lnTo>
                    <a:pt x="40154" y="0"/>
                  </a:lnTo>
                  <a:cubicBezTo>
                    <a:pt x="43479" y="256"/>
                    <a:pt x="46037" y="2818"/>
                    <a:pt x="46037" y="5893"/>
                  </a:cubicBezTo>
                  <a:lnTo>
                    <a:pt x="46037" y="35101"/>
                  </a:lnTo>
                  <a:lnTo>
                    <a:pt x="81331" y="35101"/>
                  </a:lnTo>
                  <a:cubicBezTo>
                    <a:pt x="84401" y="35357"/>
                    <a:pt x="86958" y="37919"/>
                    <a:pt x="86958" y="40994"/>
                  </a:cubicBezTo>
                  <a:lnTo>
                    <a:pt x="86958" y="51498"/>
                  </a:lnTo>
                  <a:cubicBezTo>
                    <a:pt x="86958" y="55085"/>
                    <a:pt x="84145" y="57391"/>
                    <a:pt x="81331" y="57391"/>
                  </a:cubicBezTo>
                  <a:lnTo>
                    <a:pt x="46037" y="57391"/>
                  </a:lnTo>
                  <a:lnTo>
                    <a:pt x="46037" y="131949"/>
                  </a:lnTo>
                  <a:cubicBezTo>
                    <a:pt x="46293" y="146040"/>
                    <a:pt x="50385" y="150652"/>
                    <a:pt x="62661" y="150908"/>
                  </a:cubicBezTo>
                  <a:cubicBezTo>
                    <a:pt x="67009" y="150908"/>
                    <a:pt x="71357" y="150140"/>
                    <a:pt x="74938" y="148090"/>
                  </a:cubicBezTo>
                  <a:lnTo>
                    <a:pt x="78006" y="146553"/>
                  </a:lnTo>
                  <a:cubicBezTo>
                    <a:pt x="79285" y="145784"/>
                    <a:pt x="80564" y="145528"/>
                    <a:pt x="81843" y="145528"/>
                  </a:cubicBezTo>
                  <a:cubicBezTo>
                    <a:pt x="83377" y="145528"/>
                    <a:pt x="84656" y="146040"/>
                    <a:pt x="85679" y="147321"/>
                  </a:cubicBezTo>
                  <a:cubicBezTo>
                    <a:pt x="86702" y="148602"/>
                    <a:pt x="86958" y="149883"/>
                    <a:pt x="86958" y="151677"/>
                  </a:cubicBezTo>
                  <a:lnTo>
                    <a:pt x="86958" y="161157"/>
                  </a:lnTo>
                  <a:cubicBezTo>
                    <a:pt x="87214" y="163975"/>
                    <a:pt x="85935" y="166537"/>
                    <a:pt x="83122" y="167562"/>
                  </a:cubicBezTo>
                  <a:cubicBezTo>
                    <a:pt x="76216" y="171149"/>
                    <a:pt x="64963" y="173199"/>
                    <a:pt x="55500" y="173199"/>
                  </a:cubicBezTo>
                  <a:cubicBezTo>
                    <a:pt x="43735" y="173455"/>
                    <a:pt x="34528" y="170124"/>
                    <a:pt x="27878" y="163975"/>
                  </a:cubicBezTo>
                  <a:cubicBezTo>
                    <a:pt x="21484" y="157826"/>
                    <a:pt x="18159" y="148602"/>
                    <a:pt x="18159" y="137585"/>
                  </a:cubicBezTo>
                  <a:lnTo>
                    <a:pt x="18159" y="57391"/>
                  </a:lnTo>
                  <a:lnTo>
                    <a:pt x="5883" y="57391"/>
                  </a:lnTo>
                  <a:cubicBezTo>
                    <a:pt x="2558" y="57391"/>
                    <a:pt x="0" y="54829"/>
                    <a:pt x="0" y="51498"/>
                  </a:cubicBezTo>
                  <a:lnTo>
                    <a:pt x="0" y="40994"/>
                  </a:lnTo>
                  <a:cubicBezTo>
                    <a:pt x="0" y="37919"/>
                    <a:pt x="2558" y="35357"/>
                    <a:pt x="5883" y="35101"/>
                  </a:cubicBezTo>
                  <a:lnTo>
                    <a:pt x="18159" y="35101"/>
                  </a:lnTo>
                  <a:lnTo>
                    <a:pt x="18159" y="5893"/>
                  </a:lnTo>
                  <a:cubicBezTo>
                    <a:pt x="18159" y="2818"/>
                    <a:pt x="20461" y="0"/>
                    <a:pt x="2404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6" name="Shape 18"/>
            <p:cNvSpPr/>
            <p:nvPr/>
          </p:nvSpPr>
          <p:spPr>
            <a:xfrm>
              <a:off x="1026877" y="357495"/>
              <a:ext cx="53710" cy="84981"/>
            </a:xfrm>
            <a:custGeom>
              <a:avLst/>
              <a:gdLst/>
              <a:ahLst/>
              <a:cxnLst/>
              <a:rect l="0" t="0" r="0" b="0"/>
              <a:pathLst>
                <a:path w="53710" h="84981">
                  <a:moveTo>
                    <a:pt x="53710" y="0"/>
                  </a:moveTo>
                  <a:lnTo>
                    <a:pt x="53710" y="22058"/>
                  </a:lnTo>
                  <a:lnTo>
                    <a:pt x="41349" y="27086"/>
                  </a:lnTo>
                  <a:cubicBezTo>
                    <a:pt x="31458" y="31962"/>
                    <a:pt x="29156" y="36622"/>
                    <a:pt x="29156" y="46037"/>
                  </a:cubicBezTo>
                  <a:cubicBezTo>
                    <a:pt x="29156" y="57311"/>
                    <a:pt x="35551" y="62435"/>
                    <a:pt x="50896" y="62691"/>
                  </a:cubicBezTo>
                  <a:lnTo>
                    <a:pt x="53710" y="62169"/>
                  </a:lnTo>
                  <a:lnTo>
                    <a:pt x="53710" y="84169"/>
                  </a:lnTo>
                  <a:lnTo>
                    <a:pt x="45014" y="84981"/>
                  </a:lnTo>
                  <a:cubicBezTo>
                    <a:pt x="18671" y="84981"/>
                    <a:pt x="0" y="69609"/>
                    <a:pt x="0" y="47062"/>
                  </a:cubicBezTo>
                  <a:cubicBezTo>
                    <a:pt x="0" y="34508"/>
                    <a:pt x="5883" y="23491"/>
                    <a:pt x="16880" y="16573"/>
                  </a:cubicBezTo>
                  <a:cubicBezTo>
                    <a:pt x="25832" y="10680"/>
                    <a:pt x="39387" y="4531"/>
                    <a:pt x="53198" y="176"/>
                  </a:cubicBezTo>
                  <a:lnTo>
                    <a:pt x="5371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7" name="Shape 19"/>
            <p:cNvSpPr/>
            <p:nvPr/>
          </p:nvSpPr>
          <p:spPr>
            <a:xfrm>
              <a:off x="1035829" y="303096"/>
              <a:ext cx="44758" cy="33565"/>
            </a:xfrm>
            <a:custGeom>
              <a:avLst/>
              <a:gdLst/>
              <a:ahLst/>
              <a:cxnLst/>
              <a:rect l="0" t="0" r="0" b="0"/>
              <a:pathLst>
                <a:path w="44758" h="33565">
                  <a:moveTo>
                    <a:pt x="44758" y="0"/>
                  </a:moveTo>
                  <a:lnTo>
                    <a:pt x="44758" y="22056"/>
                  </a:lnTo>
                  <a:lnTo>
                    <a:pt x="28421" y="24181"/>
                  </a:lnTo>
                  <a:cubicBezTo>
                    <a:pt x="21804" y="25879"/>
                    <a:pt x="15729" y="28313"/>
                    <a:pt x="11254" y="31259"/>
                  </a:cubicBezTo>
                  <a:cubicBezTo>
                    <a:pt x="8952" y="32796"/>
                    <a:pt x="7417" y="33565"/>
                    <a:pt x="5627" y="33309"/>
                  </a:cubicBezTo>
                  <a:cubicBezTo>
                    <a:pt x="4092" y="33565"/>
                    <a:pt x="2558" y="33053"/>
                    <a:pt x="1535" y="31772"/>
                  </a:cubicBezTo>
                  <a:cubicBezTo>
                    <a:pt x="512" y="30747"/>
                    <a:pt x="0" y="29466"/>
                    <a:pt x="0" y="27928"/>
                  </a:cubicBezTo>
                  <a:lnTo>
                    <a:pt x="0" y="17168"/>
                  </a:lnTo>
                  <a:cubicBezTo>
                    <a:pt x="0" y="13581"/>
                    <a:pt x="767" y="10762"/>
                    <a:pt x="3581" y="8969"/>
                  </a:cubicBezTo>
                  <a:cubicBezTo>
                    <a:pt x="7801" y="6279"/>
                    <a:pt x="15665" y="3845"/>
                    <a:pt x="24617" y="2083"/>
                  </a:cubicBezTo>
                  <a:lnTo>
                    <a:pt x="44758"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8" name="Shape 20"/>
            <p:cNvSpPr/>
            <p:nvPr/>
          </p:nvSpPr>
          <p:spPr>
            <a:xfrm>
              <a:off x="1080587" y="302329"/>
              <a:ext cx="52431" cy="139335"/>
            </a:xfrm>
            <a:custGeom>
              <a:avLst/>
              <a:gdLst/>
              <a:ahLst/>
              <a:cxnLst/>
              <a:rect l="0" t="0" r="0" b="0"/>
              <a:pathLst>
                <a:path w="52431" h="139335">
                  <a:moveTo>
                    <a:pt x="7417" y="0"/>
                  </a:moveTo>
                  <a:cubicBezTo>
                    <a:pt x="21995" y="0"/>
                    <a:pt x="33248" y="3075"/>
                    <a:pt x="40921" y="9480"/>
                  </a:cubicBezTo>
                  <a:cubicBezTo>
                    <a:pt x="48594" y="15885"/>
                    <a:pt x="52431" y="25621"/>
                    <a:pt x="52431" y="37919"/>
                  </a:cubicBezTo>
                  <a:lnTo>
                    <a:pt x="52431" y="132205"/>
                  </a:lnTo>
                  <a:cubicBezTo>
                    <a:pt x="52431" y="135536"/>
                    <a:pt x="49873" y="138098"/>
                    <a:pt x="46804" y="138098"/>
                  </a:cubicBezTo>
                  <a:lnTo>
                    <a:pt x="33504" y="138098"/>
                  </a:lnTo>
                  <a:cubicBezTo>
                    <a:pt x="31714" y="138098"/>
                    <a:pt x="29924" y="137585"/>
                    <a:pt x="28645" y="136304"/>
                  </a:cubicBezTo>
                  <a:cubicBezTo>
                    <a:pt x="27366" y="135023"/>
                    <a:pt x="27110" y="133486"/>
                    <a:pt x="27110" y="131949"/>
                  </a:cubicBezTo>
                  <a:cubicBezTo>
                    <a:pt x="25320" y="131949"/>
                    <a:pt x="24297" y="132205"/>
                    <a:pt x="21995" y="133230"/>
                  </a:cubicBezTo>
                  <a:lnTo>
                    <a:pt x="17392" y="135279"/>
                  </a:lnTo>
                  <a:cubicBezTo>
                    <a:pt x="14067" y="136817"/>
                    <a:pt x="9655" y="138034"/>
                    <a:pt x="5019" y="138866"/>
                  </a:cubicBezTo>
                  <a:lnTo>
                    <a:pt x="0" y="139335"/>
                  </a:lnTo>
                  <a:lnTo>
                    <a:pt x="0" y="117335"/>
                  </a:lnTo>
                  <a:lnTo>
                    <a:pt x="17903" y="114014"/>
                  </a:lnTo>
                  <a:cubicBezTo>
                    <a:pt x="23530" y="110939"/>
                    <a:pt x="24297" y="110171"/>
                    <a:pt x="24553" y="102484"/>
                  </a:cubicBezTo>
                  <a:lnTo>
                    <a:pt x="24553" y="68408"/>
                  </a:lnTo>
                  <a:lnTo>
                    <a:pt x="511" y="77120"/>
                  </a:lnTo>
                  <a:lnTo>
                    <a:pt x="256" y="77120"/>
                  </a:lnTo>
                  <a:lnTo>
                    <a:pt x="0" y="77224"/>
                  </a:lnTo>
                  <a:lnTo>
                    <a:pt x="0" y="55166"/>
                  </a:lnTo>
                  <a:lnTo>
                    <a:pt x="18159" y="48936"/>
                  </a:lnTo>
                  <a:cubicBezTo>
                    <a:pt x="23785" y="46630"/>
                    <a:pt x="24297" y="46118"/>
                    <a:pt x="24553" y="42531"/>
                  </a:cubicBezTo>
                  <a:lnTo>
                    <a:pt x="24553" y="36894"/>
                  </a:lnTo>
                  <a:cubicBezTo>
                    <a:pt x="24297" y="26390"/>
                    <a:pt x="19182" y="22547"/>
                    <a:pt x="4092" y="22290"/>
                  </a:cubicBezTo>
                  <a:lnTo>
                    <a:pt x="0" y="22823"/>
                  </a:lnTo>
                  <a:lnTo>
                    <a:pt x="0" y="767"/>
                  </a:lnTo>
                  <a:lnTo>
                    <a:pt x="741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9" name="Shape 21"/>
            <p:cNvSpPr/>
            <p:nvPr/>
          </p:nvSpPr>
          <p:spPr>
            <a:xfrm>
              <a:off x="1151431" y="302329"/>
              <a:ext cx="110232" cy="138098"/>
            </a:xfrm>
            <a:custGeom>
              <a:avLst/>
              <a:gdLst/>
              <a:ahLst/>
              <a:cxnLst/>
              <a:rect l="0" t="0" r="0" b="0"/>
              <a:pathLst>
                <a:path w="110232" h="138098">
                  <a:moveTo>
                    <a:pt x="62917" y="0"/>
                  </a:moveTo>
                  <a:cubicBezTo>
                    <a:pt x="77239" y="0"/>
                    <a:pt x="89004" y="4356"/>
                    <a:pt x="97444" y="12554"/>
                  </a:cubicBezTo>
                  <a:cubicBezTo>
                    <a:pt x="105628" y="20753"/>
                    <a:pt x="110232" y="32795"/>
                    <a:pt x="110232" y="47143"/>
                  </a:cubicBezTo>
                  <a:lnTo>
                    <a:pt x="110232" y="132205"/>
                  </a:lnTo>
                  <a:cubicBezTo>
                    <a:pt x="110232" y="135536"/>
                    <a:pt x="107674" y="138098"/>
                    <a:pt x="104350" y="138098"/>
                  </a:cubicBezTo>
                  <a:lnTo>
                    <a:pt x="87981" y="138098"/>
                  </a:lnTo>
                  <a:cubicBezTo>
                    <a:pt x="84656" y="138098"/>
                    <a:pt x="82099" y="135536"/>
                    <a:pt x="82099" y="132205"/>
                  </a:cubicBezTo>
                  <a:lnTo>
                    <a:pt x="82099" y="50730"/>
                  </a:lnTo>
                  <a:cubicBezTo>
                    <a:pt x="81843" y="30745"/>
                    <a:pt x="73914" y="22547"/>
                    <a:pt x="54477" y="22290"/>
                  </a:cubicBezTo>
                  <a:cubicBezTo>
                    <a:pt x="48083" y="22290"/>
                    <a:pt x="41944" y="23315"/>
                    <a:pt x="36830" y="25365"/>
                  </a:cubicBezTo>
                  <a:cubicBezTo>
                    <a:pt x="29668" y="28439"/>
                    <a:pt x="28134" y="30745"/>
                    <a:pt x="27878" y="37151"/>
                  </a:cubicBezTo>
                  <a:lnTo>
                    <a:pt x="27878" y="132205"/>
                  </a:lnTo>
                  <a:cubicBezTo>
                    <a:pt x="27878" y="135536"/>
                    <a:pt x="25320" y="138098"/>
                    <a:pt x="21995" y="138098"/>
                  </a:cubicBezTo>
                  <a:lnTo>
                    <a:pt x="5883" y="138098"/>
                  </a:lnTo>
                  <a:cubicBezTo>
                    <a:pt x="2558" y="138098"/>
                    <a:pt x="0" y="135536"/>
                    <a:pt x="0" y="132205"/>
                  </a:cubicBezTo>
                  <a:lnTo>
                    <a:pt x="0" y="7943"/>
                  </a:lnTo>
                  <a:cubicBezTo>
                    <a:pt x="0" y="4868"/>
                    <a:pt x="2558" y="2050"/>
                    <a:pt x="5883" y="2050"/>
                  </a:cubicBezTo>
                  <a:lnTo>
                    <a:pt x="18415" y="2050"/>
                  </a:lnTo>
                  <a:cubicBezTo>
                    <a:pt x="20717" y="2050"/>
                    <a:pt x="22507" y="2306"/>
                    <a:pt x="23786" y="3587"/>
                  </a:cubicBezTo>
                  <a:cubicBezTo>
                    <a:pt x="25320" y="5124"/>
                    <a:pt x="25320" y="6918"/>
                    <a:pt x="25320" y="8711"/>
                  </a:cubicBezTo>
                  <a:lnTo>
                    <a:pt x="25576" y="8711"/>
                  </a:lnTo>
                  <a:cubicBezTo>
                    <a:pt x="27366" y="8711"/>
                    <a:pt x="28645" y="8455"/>
                    <a:pt x="32226" y="6662"/>
                  </a:cubicBezTo>
                  <a:cubicBezTo>
                    <a:pt x="35551" y="5380"/>
                    <a:pt x="37341" y="4612"/>
                    <a:pt x="38364" y="4356"/>
                  </a:cubicBezTo>
                  <a:cubicBezTo>
                    <a:pt x="46548" y="1281"/>
                    <a:pt x="54477" y="0"/>
                    <a:pt x="62917"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0" name="Shape 22"/>
            <p:cNvSpPr/>
            <p:nvPr/>
          </p:nvSpPr>
          <p:spPr>
            <a:xfrm>
              <a:off x="1277009" y="302904"/>
              <a:ext cx="61382" cy="139105"/>
            </a:xfrm>
            <a:custGeom>
              <a:avLst/>
              <a:gdLst/>
              <a:ahLst/>
              <a:cxnLst/>
              <a:rect l="0" t="0" r="0" b="0"/>
              <a:pathLst>
                <a:path w="61382" h="139105">
                  <a:moveTo>
                    <a:pt x="61382" y="0"/>
                  </a:moveTo>
                  <a:lnTo>
                    <a:pt x="61382" y="23255"/>
                  </a:lnTo>
                  <a:lnTo>
                    <a:pt x="52367" y="24950"/>
                  </a:lnTo>
                  <a:cubicBezTo>
                    <a:pt x="47315" y="27096"/>
                    <a:pt x="42968" y="30299"/>
                    <a:pt x="39387" y="34526"/>
                  </a:cubicBezTo>
                  <a:cubicBezTo>
                    <a:pt x="31714" y="43494"/>
                    <a:pt x="29156" y="52461"/>
                    <a:pt x="29156" y="71164"/>
                  </a:cubicBezTo>
                  <a:cubicBezTo>
                    <a:pt x="29156" y="93263"/>
                    <a:pt x="37500" y="108155"/>
                    <a:pt x="52355" y="114220"/>
                  </a:cubicBezTo>
                  <a:lnTo>
                    <a:pt x="61382" y="115850"/>
                  </a:lnTo>
                  <a:lnTo>
                    <a:pt x="61382" y="139105"/>
                  </a:lnTo>
                  <a:lnTo>
                    <a:pt x="37501" y="134737"/>
                  </a:lnTo>
                  <a:cubicBezTo>
                    <a:pt x="29668" y="131566"/>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1" name="Shape 23"/>
            <p:cNvSpPr/>
            <p:nvPr/>
          </p:nvSpPr>
          <p:spPr>
            <a:xfrm>
              <a:off x="1338390" y="251856"/>
              <a:ext cx="60104" cy="190621"/>
            </a:xfrm>
            <a:custGeom>
              <a:avLst/>
              <a:gdLst/>
              <a:ahLst/>
              <a:cxnLst/>
              <a:rect l="0" t="0" r="0" b="0"/>
              <a:pathLst>
                <a:path w="60104" h="190621">
                  <a:moveTo>
                    <a:pt x="38108" y="0"/>
                  </a:moveTo>
                  <a:lnTo>
                    <a:pt x="54221" y="0"/>
                  </a:lnTo>
                  <a:cubicBezTo>
                    <a:pt x="57802" y="0"/>
                    <a:pt x="60104" y="2818"/>
                    <a:pt x="60104" y="5893"/>
                  </a:cubicBezTo>
                  <a:lnTo>
                    <a:pt x="60104" y="182678"/>
                  </a:lnTo>
                  <a:cubicBezTo>
                    <a:pt x="60104" y="186009"/>
                    <a:pt x="57546" y="188571"/>
                    <a:pt x="54221" y="188571"/>
                  </a:cubicBezTo>
                  <a:lnTo>
                    <a:pt x="40922" y="188571"/>
                  </a:lnTo>
                  <a:cubicBezTo>
                    <a:pt x="37597" y="188571"/>
                    <a:pt x="35039" y="186009"/>
                    <a:pt x="34784" y="182678"/>
                  </a:cubicBezTo>
                  <a:cubicBezTo>
                    <a:pt x="34016" y="182935"/>
                    <a:pt x="33249" y="183191"/>
                    <a:pt x="32226" y="183703"/>
                  </a:cubicBezTo>
                  <a:lnTo>
                    <a:pt x="29924" y="184728"/>
                  </a:lnTo>
                  <a:cubicBezTo>
                    <a:pt x="21740" y="188828"/>
                    <a:pt x="12533" y="190621"/>
                    <a:pt x="2558" y="190621"/>
                  </a:cubicBezTo>
                  <a:lnTo>
                    <a:pt x="0" y="190153"/>
                  </a:lnTo>
                  <a:lnTo>
                    <a:pt x="0" y="166899"/>
                  </a:lnTo>
                  <a:lnTo>
                    <a:pt x="7929" y="168331"/>
                  </a:lnTo>
                  <a:cubicBezTo>
                    <a:pt x="12788" y="168331"/>
                    <a:pt x="17903" y="167818"/>
                    <a:pt x="21996" y="166281"/>
                  </a:cubicBezTo>
                  <a:cubicBezTo>
                    <a:pt x="30435" y="163206"/>
                    <a:pt x="31970" y="161413"/>
                    <a:pt x="32226" y="154239"/>
                  </a:cubicBezTo>
                  <a:lnTo>
                    <a:pt x="32226" y="87880"/>
                  </a:lnTo>
                  <a:cubicBezTo>
                    <a:pt x="32226" y="81731"/>
                    <a:pt x="31203" y="79682"/>
                    <a:pt x="27367" y="77376"/>
                  </a:cubicBezTo>
                  <a:cubicBezTo>
                    <a:pt x="22763" y="74301"/>
                    <a:pt x="15857" y="72764"/>
                    <a:pt x="8184" y="72764"/>
                  </a:cubicBezTo>
                  <a:lnTo>
                    <a:pt x="0" y="74303"/>
                  </a:lnTo>
                  <a:lnTo>
                    <a:pt x="0" y="51048"/>
                  </a:lnTo>
                  <a:lnTo>
                    <a:pt x="2813" y="50474"/>
                  </a:lnTo>
                  <a:cubicBezTo>
                    <a:pt x="12021" y="50474"/>
                    <a:pt x="21740" y="52523"/>
                    <a:pt x="27878" y="56623"/>
                  </a:cubicBezTo>
                  <a:lnTo>
                    <a:pt x="30180" y="58416"/>
                  </a:lnTo>
                  <a:cubicBezTo>
                    <a:pt x="31714" y="59185"/>
                    <a:pt x="31714" y="59185"/>
                    <a:pt x="32226" y="59185"/>
                  </a:cubicBezTo>
                  <a:lnTo>
                    <a:pt x="32226" y="5893"/>
                  </a:lnTo>
                  <a:cubicBezTo>
                    <a:pt x="32226" y="2818"/>
                    <a:pt x="34784"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2" name="Shape 24"/>
            <p:cNvSpPr/>
            <p:nvPr/>
          </p:nvSpPr>
          <p:spPr>
            <a:xfrm>
              <a:off x="1411793" y="357495"/>
              <a:ext cx="53710" cy="84981"/>
            </a:xfrm>
            <a:custGeom>
              <a:avLst/>
              <a:gdLst/>
              <a:ahLst/>
              <a:cxnLst/>
              <a:rect l="0" t="0" r="0" b="0"/>
              <a:pathLst>
                <a:path w="53710" h="84981">
                  <a:moveTo>
                    <a:pt x="53710" y="0"/>
                  </a:moveTo>
                  <a:lnTo>
                    <a:pt x="53710" y="22159"/>
                  </a:lnTo>
                  <a:lnTo>
                    <a:pt x="41457" y="27086"/>
                  </a:lnTo>
                  <a:cubicBezTo>
                    <a:pt x="31458" y="31962"/>
                    <a:pt x="29156" y="36622"/>
                    <a:pt x="29156" y="46037"/>
                  </a:cubicBezTo>
                  <a:cubicBezTo>
                    <a:pt x="29156" y="57311"/>
                    <a:pt x="35551" y="62435"/>
                    <a:pt x="50896" y="62691"/>
                  </a:cubicBezTo>
                  <a:lnTo>
                    <a:pt x="53710" y="62169"/>
                  </a:lnTo>
                  <a:lnTo>
                    <a:pt x="53710" y="84169"/>
                  </a:lnTo>
                  <a:lnTo>
                    <a:pt x="45014" y="84981"/>
                  </a:lnTo>
                  <a:cubicBezTo>
                    <a:pt x="18671" y="84981"/>
                    <a:pt x="0" y="69609"/>
                    <a:pt x="0" y="47062"/>
                  </a:cubicBezTo>
                  <a:cubicBezTo>
                    <a:pt x="0" y="34508"/>
                    <a:pt x="5883" y="23491"/>
                    <a:pt x="16880" y="16573"/>
                  </a:cubicBezTo>
                  <a:cubicBezTo>
                    <a:pt x="25832" y="10680"/>
                    <a:pt x="39387" y="4531"/>
                    <a:pt x="53198" y="176"/>
                  </a:cubicBezTo>
                  <a:lnTo>
                    <a:pt x="5371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3" name="Shape 25"/>
            <p:cNvSpPr/>
            <p:nvPr/>
          </p:nvSpPr>
          <p:spPr>
            <a:xfrm>
              <a:off x="1420745" y="303096"/>
              <a:ext cx="44758" cy="33565"/>
            </a:xfrm>
            <a:custGeom>
              <a:avLst/>
              <a:gdLst/>
              <a:ahLst/>
              <a:cxnLst/>
              <a:rect l="0" t="0" r="0" b="0"/>
              <a:pathLst>
                <a:path w="44758" h="33565">
                  <a:moveTo>
                    <a:pt x="44758" y="0"/>
                  </a:moveTo>
                  <a:lnTo>
                    <a:pt x="44758" y="22056"/>
                  </a:lnTo>
                  <a:lnTo>
                    <a:pt x="28421" y="24181"/>
                  </a:lnTo>
                  <a:cubicBezTo>
                    <a:pt x="21804" y="25879"/>
                    <a:pt x="15729" y="28313"/>
                    <a:pt x="11254" y="31259"/>
                  </a:cubicBezTo>
                  <a:cubicBezTo>
                    <a:pt x="8952" y="32796"/>
                    <a:pt x="7417" y="33565"/>
                    <a:pt x="5627" y="33309"/>
                  </a:cubicBezTo>
                  <a:cubicBezTo>
                    <a:pt x="4092" y="33565"/>
                    <a:pt x="2558" y="33053"/>
                    <a:pt x="1535" y="31772"/>
                  </a:cubicBezTo>
                  <a:cubicBezTo>
                    <a:pt x="512" y="30747"/>
                    <a:pt x="0" y="29466"/>
                    <a:pt x="0" y="27928"/>
                  </a:cubicBezTo>
                  <a:lnTo>
                    <a:pt x="0" y="17168"/>
                  </a:lnTo>
                  <a:cubicBezTo>
                    <a:pt x="0" y="13581"/>
                    <a:pt x="767" y="10762"/>
                    <a:pt x="3581" y="8969"/>
                  </a:cubicBezTo>
                  <a:cubicBezTo>
                    <a:pt x="7801" y="6279"/>
                    <a:pt x="15665" y="3845"/>
                    <a:pt x="24617" y="2083"/>
                  </a:cubicBezTo>
                  <a:lnTo>
                    <a:pt x="44758"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4" name="Shape 26"/>
            <p:cNvSpPr/>
            <p:nvPr/>
          </p:nvSpPr>
          <p:spPr>
            <a:xfrm>
              <a:off x="1465503" y="302329"/>
              <a:ext cx="52431" cy="139335"/>
            </a:xfrm>
            <a:custGeom>
              <a:avLst/>
              <a:gdLst/>
              <a:ahLst/>
              <a:cxnLst/>
              <a:rect l="0" t="0" r="0" b="0"/>
              <a:pathLst>
                <a:path w="52431" h="139335">
                  <a:moveTo>
                    <a:pt x="7417" y="0"/>
                  </a:moveTo>
                  <a:cubicBezTo>
                    <a:pt x="21995" y="0"/>
                    <a:pt x="33248" y="3075"/>
                    <a:pt x="40921" y="9480"/>
                  </a:cubicBezTo>
                  <a:cubicBezTo>
                    <a:pt x="48594" y="15885"/>
                    <a:pt x="52431" y="25621"/>
                    <a:pt x="52431" y="37919"/>
                  </a:cubicBezTo>
                  <a:lnTo>
                    <a:pt x="52431" y="132205"/>
                  </a:lnTo>
                  <a:cubicBezTo>
                    <a:pt x="52431" y="135536"/>
                    <a:pt x="49873" y="138098"/>
                    <a:pt x="46804" y="138098"/>
                  </a:cubicBezTo>
                  <a:lnTo>
                    <a:pt x="33504" y="138098"/>
                  </a:lnTo>
                  <a:cubicBezTo>
                    <a:pt x="31714" y="138098"/>
                    <a:pt x="29668" y="137585"/>
                    <a:pt x="28645" y="136304"/>
                  </a:cubicBezTo>
                  <a:cubicBezTo>
                    <a:pt x="27366" y="135023"/>
                    <a:pt x="27110" y="133486"/>
                    <a:pt x="27110" y="131949"/>
                  </a:cubicBezTo>
                  <a:cubicBezTo>
                    <a:pt x="25320" y="131949"/>
                    <a:pt x="24297" y="132205"/>
                    <a:pt x="21995" y="133230"/>
                  </a:cubicBezTo>
                  <a:lnTo>
                    <a:pt x="17392" y="135279"/>
                  </a:lnTo>
                  <a:cubicBezTo>
                    <a:pt x="14067" y="136817"/>
                    <a:pt x="9655" y="138034"/>
                    <a:pt x="5019" y="138866"/>
                  </a:cubicBezTo>
                  <a:lnTo>
                    <a:pt x="0" y="139335"/>
                  </a:lnTo>
                  <a:lnTo>
                    <a:pt x="0" y="117335"/>
                  </a:lnTo>
                  <a:lnTo>
                    <a:pt x="17903" y="114014"/>
                  </a:lnTo>
                  <a:cubicBezTo>
                    <a:pt x="23530" y="110939"/>
                    <a:pt x="24041" y="110171"/>
                    <a:pt x="24553" y="102484"/>
                  </a:cubicBezTo>
                  <a:lnTo>
                    <a:pt x="24553" y="68408"/>
                  </a:lnTo>
                  <a:lnTo>
                    <a:pt x="511" y="77120"/>
                  </a:lnTo>
                  <a:lnTo>
                    <a:pt x="0" y="77325"/>
                  </a:lnTo>
                  <a:lnTo>
                    <a:pt x="0" y="55166"/>
                  </a:lnTo>
                  <a:lnTo>
                    <a:pt x="18159" y="48936"/>
                  </a:lnTo>
                  <a:cubicBezTo>
                    <a:pt x="23785" y="46630"/>
                    <a:pt x="24297" y="46118"/>
                    <a:pt x="24553" y="42531"/>
                  </a:cubicBezTo>
                  <a:lnTo>
                    <a:pt x="24553" y="36894"/>
                  </a:lnTo>
                  <a:cubicBezTo>
                    <a:pt x="24297" y="26390"/>
                    <a:pt x="19182" y="22547"/>
                    <a:pt x="4092" y="22290"/>
                  </a:cubicBezTo>
                  <a:lnTo>
                    <a:pt x="0" y="22823"/>
                  </a:lnTo>
                  <a:lnTo>
                    <a:pt x="0" y="767"/>
                  </a:lnTo>
                  <a:lnTo>
                    <a:pt x="741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5" name="Shape 27"/>
            <p:cNvSpPr/>
            <p:nvPr/>
          </p:nvSpPr>
          <p:spPr>
            <a:xfrm>
              <a:off x="1535068" y="304379"/>
              <a:ext cx="71613" cy="136048"/>
            </a:xfrm>
            <a:custGeom>
              <a:avLst/>
              <a:gdLst/>
              <a:ahLst/>
              <a:cxnLst/>
              <a:rect l="0" t="0" r="0" b="0"/>
              <a:pathLst>
                <a:path w="71613" h="136048">
                  <a:moveTo>
                    <a:pt x="5883" y="0"/>
                  </a:moveTo>
                  <a:lnTo>
                    <a:pt x="18926" y="0"/>
                  </a:lnTo>
                  <a:cubicBezTo>
                    <a:pt x="20717" y="0"/>
                    <a:pt x="22507" y="512"/>
                    <a:pt x="23786" y="1537"/>
                  </a:cubicBezTo>
                  <a:cubicBezTo>
                    <a:pt x="24809" y="2818"/>
                    <a:pt x="25320" y="4612"/>
                    <a:pt x="25320" y="6149"/>
                  </a:cubicBezTo>
                  <a:lnTo>
                    <a:pt x="25320" y="8711"/>
                  </a:lnTo>
                  <a:cubicBezTo>
                    <a:pt x="26599" y="8711"/>
                    <a:pt x="27622" y="8455"/>
                    <a:pt x="29924" y="7174"/>
                  </a:cubicBezTo>
                  <a:cubicBezTo>
                    <a:pt x="40410" y="1793"/>
                    <a:pt x="47571" y="0"/>
                    <a:pt x="58313" y="0"/>
                  </a:cubicBezTo>
                  <a:cubicBezTo>
                    <a:pt x="62917" y="0"/>
                    <a:pt x="65986" y="512"/>
                    <a:pt x="68288" y="1793"/>
                  </a:cubicBezTo>
                  <a:cubicBezTo>
                    <a:pt x="70845" y="3331"/>
                    <a:pt x="71613" y="5893"/>
                    <a:pt x="71613" y="8967"/>
                  </a:cubicBezTo>
                  <a:lnTo>
                    <a:pt x="71613" y="20753"/>
                  </a:lnTo>
                  <a:cubicBezTo>
                    <a:pt x="71613" y="23828"/>
                    <a:pt x="69567" y="27158"/>
                    <a:pt x="65986" y="27158"/>
                  </a:cubicBezTo>
                  <a:cubicBezTo>
                    <a:pt x="65474" y="27158"/>
                    <a:pt x="64707" y="27158"/>
                    <a:pt x="63684" y="26902"/>
                  </a:cubicBezTo>
                  <a:lnTo>
                    <a:pt x="62405" y="26646"/>
                  </a:lnTo>
                  <a:cubicBezTo>
                    <a:pt x="57802" y="25621"/>
                    <a:pt x="50640" y="24853"/>
                    <a:pt x="45269" y="24853"/>
                  </a:cubicBezTo>
                  <a:cubicBezTo>
                    <a:pt x="30180" y="25109"/>
                    <a:pt x="26855" y="27671"/>
                    <a:pt x="26599" y="38432"/>
                  </a:cubicBezTo>
                  <a:lnTo>
                    <a:pt x="26599" y="130155"/>
                  </a:lnTo>
                  <a:cubicBezTo>
                    <a:pt x="26599" y="133230"/>
                    <a:pt x="24297" y="136048"/>
                    <a:pt x="20972" y="136048"/>
                  </a:cubicBezTo>
                  <a:lnTo>
                    <a:pt x="5883" y="136048"/>
                  </a:lnTo>
                  <a:cubicBezTo>
                    <a:pt x="2558" y="136048"/>
                    <a:pt x="0" y="133486"/>
                    <a:pt x="0" y="130155"/>
                  </a:cubicBezTo>
                  <a:lnTo>
                    <a:pt x="0" y="5893"/>
                  </a:lnTo>
                  <a:cubicBezTo>
                    <a:pt x="0" y="2818"/>
                    <a:pt x="2558" y="256"/>
                    <a:pt x="5883"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6" name="Shape 28"/>
            <p:cNvSpPr/>
            <p:nvPr/>
          </p:nvSpPr>
          <p:spPr>
            <a:xfrm>
              <a:off x="1605914" y="302904"/>
              <a:ext cx="61382" cy="139105"/>
            </a:xfrm>
            <a:custGeom>
              <a:avLst/>
              <a:gdLst/>
              <a:ahLst/>
              <a:cxnLst/>
              <a:rect l="0" t="0" r="0" b="0"/>
              <a:pathLst>
                <a:path w="61382" h="139105">
                  <a:moveTo>
                    <a:pt x="61382" y="0"/>
                  </a:moveTo>
                  <a:lnTo>
                    <a:pt x="61382" y="23255"/>
                  </a:lnTo>
                  <a:lnTo>
                    <a:pt x="52367" y="24950"/>
                  </a:lnTo>
                  <a:cubicBezTo>
                    <a:pt x="47315" y="27096"/>
                    <a:pt x="42967" y="30299"/>
                    <a:pt x="39387" y="34526"/>
                  </a:cubicBezTo>
                  <a:cubicBezTo>
                    <a:pt x="31714" y="43494"/>
                    <a:pt x="29156" y="52461"/>
                    <a:pt x="29156" y="71165"/>
                  </a:cubicBezTo>
                  <a:cubicBezTo>
                    <a:pt x="29348" y="93263"/>
                    <a:pt x="37597" y="108155"/>
                    <a:pt x="52391" y="114220"/>
                  </a:cubicBezTo>
                  <a:lnTo>
                    <a:pt x="61382" y="115848"/>
                  </a:lnTo>
                  <a:lnTo>
                    <a:pt x="61382" y="139105"/>
                  </a:lnTo>
                  <a:lnTo>
                    <a:pt x="37501" y="134737"/>
                  </a:lnTo>
                  <a:cubicBezTo>
                    <a:pt x="29668" y="131566"/>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7" name="Shape 29"/>
            <p:cNvSpPr/>
            <p:nvPr/>
          </p:nvSpPr>
          <p:spPr>
            <a:xfrm>
              <a:off x="1667296" y="251856"/>
              <a:ext cx="60103" cy="190621"/>
            </a:xfrm>
            <a:custGeom>
              <a:avLst/>
              <a:gdLst/>
              <a:ahLst/>
              <a:cxnLst/>
              <a:rect l="0" t="0" r="0" b="0"/>
              <a:pathLst>
                <a:path w="60103" h="190621">
                  <a:moveTo>
                    <a:pt x="38108" y="0"/>
                  </a:moveTo>
                  <a:lnTo>
                    <a:pt x="54221" y="0"/>
                  </a:lnTo>
                  <a:cubicBezTo>
                    <a:pt x="57802" y="0"/>
                    <a:pt x="60103" y="2818"/>
                    <a:pt x="60103" y="5893"/>
                  </a:cubicBezTo>
                  <a:lnTo>
                    <a:pt x="60103" y="182678"/>
                  </a:lnTo>
                  <a:cubicBezTo>
                    <a:pt x="60103" y="186009"/>
                    <a:pt x="57546" y="188571"/>
                    <a:pt x="54221" y="188571"/>
                  </a:cubicBezTo>
                  <a:lnTo>
                    <a:pt x="40921" y="188571"/>
                  </a:lnTo>
                  <a:cubicBezTo>
                    <a:pt x="37597" y="188571"/>
                    <a:pt x="35039" y="186009"/>
                    <a:pt x="34783" y="182678"/>
                  </a:cubicBezTo>
                  <a:cubicBezTo>
                    <a:pt x="34016" y="182678"/>
                    <a:pt x="33248" y="183191"/>
                    <a:pt x="32226" y="183703"/>
                  </a:cubicBezTo>
                  <a:lnTo>
                    <a:pt x="29924" y="184728"/>
                  </a:lnTo>
                  <a:cubicBezTo>
                    <a:pt x="21739" y="188828"/>
                    <a:pt x="12532" y="190621"/>
                    <a:pt x="2558" y="190621"/>
                  </a:cubicBezTo>
                  <a:lnTo>
                    <a:pt x="0" y="190153"/>
                  </a:lnTo>
                  <a:lnTo>
                    <a:pt x="0" y="166896"/>
                  </a:lnTo>
                  <a:lnTo>
                    <a:pt x="7928" y="168331"/>
                  </a:lnTo>
                  <a:cubicBezTo>
                    <a:pt x="12788" y="168331"/>
                    <a:pt x="17903" y="167818"/>
                    <a:pt x="21995" y="166281"/>
                  </a:cubicBezTo>
                  <a:cubicBezTo>
                    <a:pt x="30435" y="163206"/>
                    <a:pt x="31970" y="161413"/>
                    <a:pt x="32226" y="154239"/>
                  </a:cubicBezTo>
                  <a:lnTo>
                    <a:pt x="32226" y="87880"/>
                  </a:lnTo>
                  <a:cubicBezTo>
                    <a:pt x="32226" y="81731"/>
                    <a:pt x="31202" y="79682"/>
                    <a:pt x="27622" y="77376"/>
                  </a:cubicBezTo>
                  <a:cubicBezTo>
                    <a:pt x="22762" y="74301"/>
                    <a:pt x="15857" y="72764"/>
                    <a:pt x="8184" y="72764"/>
                  </a:cubicBezTo>
                  <a:lnTo>
                    <a:pt x="0" y="74303"/>
                  </a:lnTo>
                  <a:lnTo>
                    <a:pt x="0" y="51048"/>
                  </a:lnTo>
                  <a:lnTo>
                    <a:pt x="2813" y="50474"/>
                  </a:lnTo>
                  <a:cubicBezTo>
                    <a:pt x="12021" y="50474"/>
                    <a:pt x="21739" y="52523"/>
                    <a:pt x="27877" y="56623"/>
                  </a:cubicBezTo>
                  <a:lnTo>
                    <a:pt x="30180" y="58416"/>
                  </a:lnTo>
                  <a:cubicBezTo>
                    <a:pt x="31714" y="59185"/>
                    <a:pt x="31714" y="59185"/>
                    <a:pt x="32226" y="59185"/>
                  </a:cubicBezTo>
                  <a:lnTo>
                    <a:pt x="32226" y="5893"/>
                  </a:lnTo>
                  <a:cubicBezTo>
                    <a:pt x="32226" y="2818"/>
                    <a:pt x="34783"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8" name="Shape 30"/>
            <p:cNvSpPr/>
            <p:nvPr/>
          </p:nvSpPr>
          <p:spPr>
            <a:xfrm>
              <a:off x="812293" y="459386"/>
              <a:ext cx="74042" cy="182166"/>
            </a:xfrm>
            <a:custGeom>
              <a:avLst/>
              <a:gdLst/>
              <a:ahLst/>
              <a:cxnLst/>
              <a:rect l="0" t="0" r="0" b="0"/>
              <a:pathLst>
                <a:path w="74042" h="182166">
                  <a:moveTo>
                    <a:pt x="70334" y="256"/>
                  </a:moveTo>
                  <a:lnTo>
                    <a:pt x="74042" y="256"/>
                  </a:lnTo>
                  <a:lnTo>
                    <a:pt x="74042" y="27049"/>
                  </a:lnTo>
                  <a:lnTo>
                    <a:pt x="73914" y="26646"/>
                  </a:lnTo>
                  <a:lnTo>
                    <a:pt x="51663" y="97616"/>
                  </a:lnTo>
                  <a:lnTo>
                    <a:pt x="74042" y="97616"/>
                  </a:lnTo>
                  <a:lnTo>
                    <a:pt x="74042" y="118113"/>
                  </a:lnTo>
                  <a:lnTo>
                    <a:pt x="44758" y="118113"/>
                  </a:lnTo>
                  <a:lnTo>
                    <a:pt x="25320" y="178835"/>
                  </a:lnTo>
                  <a:cubicBezTo>
                    <a:pt x="24553" y="181141"/>
                    <a:pt x="22763" y="182166"/>
                    <a:pt x="20972" y="182166"/>
                  </a:cubicBezTo>
                  <a:lnTo>
                    <a:pt x="5626" y="182166"/>
                  </a:lnTo>
                  <a:cubicBezTo>
                    <a:pt x="4092" y="182166"/>
                    <a:pt x="2813" y="182166"/>
                    <a:pt x="1790" y="181141"/>
                  </a:cubicBezTo>
                  <a:cubicBezTo>
                    <a:pt x="511" y="180373"/>
                    <a:pt x="0" y="178835"/>
                    <a:pt x="0" y="177554"/>
                  </a:cubicBezTo>
                  <a:lnTo>
                    <a:pt x="0" y="176529"/>
                  </a:lnTo>
                  <a:lnTo>
                    <a:pt x="255" y="176273"/>
                  </a:lnTo>
                  <a:lnTo>
                    <a:pt x="1279" y="173711"/>
                  </a:lnTo>
                  <a:lnTo>
                    <a:pt x="56523" y="13579"/>
                  </a:lnTo>
                  <a:lnTo>
                    <a:pt x="58313" y="8455"/>
                  </a:lnTo>
                  <a:cubicBezTo>
                    <a:pt x="59848" y="2562"/>
                    <a:pt x="63684" y="0"/>
                    <a:pt x="70334" y="256"/>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9" name="Shape 31"/>
            <p:cNvSpPr/>
            <p:nvPr/>
          </p:nvSpPr>
          <p:spPr>
            <a:xfrm>
              <a:off x="886335" y="459642"/>
              <a:ext cx="76856" cy="181910"/>
            </a:xfrm>
            <a:custGeom>
              <a:avLst/>
              <a:gdLst/>
              <a:ahLst/>
              <a:cxnLst/>
              <a:rect l="0" t="0" r="0" b="0"/>
              <a:pathLst>
                <a:path w="76856" h="181910">
                  <a:moveTo>
                    <a:pt x="0" y="0"/>
                  </a:moveTo>
                  <a:lnTo>
                    <a:pt x="7289" y="0"/>
                  </a:lnTo>
                  <a:cubicBezTo>
                    <a:pt x="11893" y="0"/>
                    <a:pt x="14195" y="256"/>
                    <a:pt x="16497" y="2050"/>
                  </a:cubicBezTo>
                  <a:cubicBezTo>
                    <a:pt x="19054" y="3843"/>
                    <a:pt x="20333" y="7430"/>
                    <a:pt x="22123" y="13067"/>
                  </a:cubicBezTo>
                  <a:lnTo>
                    <a:pt x="75577" y="173199"/>
                  </a:lnTo>
                  <a:lnTo>
                    <a:pt x="76344" y="175248"/>
                  </a:lnTo>
                  <a:cubicBezTo>
                    <a:pt x="76856" y="176273"/>
                    <a:pt x="76600" y="177042"/>
                    <a:pt x="76856" y="177298"/>
                  </a:cubicBezTo>
                  <a:cubicBezTo>
                    <a:pt x="76856" y="178835"/>
                    <a:pt x="75833" y="180373"/>
                    <a:pt x="74554" y="181141"/>
                  </a:cubicBezTo>
                  <a:cubicBezTo>
                    <a:pt x="73531" y="181910"/>
                    <a:pt x="71996" y="181910"/>
                    <a:pt x="70462" y="181910"/>
                  </a:cubicBezTo>
                  <a:lnTo>
                    <a:pt x="52814" y="181910"/>
                  </a:lnTo>
                  <a:cubicBezTo>
                    <a:pt x="50768" y="181910"/>
                    <a:pt x="48978" y="180373"/>
                    <a:pt x="48211" y="178579"/>
                  </a:cubicBezTo>
                  <a:lnTo>
                    <a:pt x="29029" y="117857"/>
                  </a:lnTo>
                  <a:lnTo>
                    <a:pt x="0" y="117857"/>
                  </a:lnTo>
                  <a:lnTo>
                    <a:pt x="0" y="97360"/>
                  </a:lnTo>
                  <a:lnTo>
                    <a:pt x="22379" y="97360"/>
                  </a:lnTo>
                  <a:lnTo>
                    <a:pt x="0" y="26793"/>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0" name="Shape 32"/>
            <p:cNvSpPr/>
            <p:nvPr/>
          </p:nvSpPr>
          <p:spPr>
            <a:xfrm>
              <a:off x="966770" y="661793"/>
              <a:ext cx="55116" cy="34332"/>
            </a:xfrm>
            <a:custGeom>
              <a:avLst/>
              <a:gdLst/>
              <a:ahLst/>
              <a:cxnLst/>
              <a:rect l="0" t="0" r="0" b="0"/>
              <a:pathLst>
                <a:path w="55116" h="34332">
                  <a:moveTo>
                    <a:pt x="5371" y="0"/>
                  </a:moveTo>
                  <a:cubicBezTo>
                    <a:pt x="7162" y="0"/>
                    <a:pt x="8440" y="769"/>
                    <a:pt x="9719" y="1281"/>
                  </a:cubicBezTo>
                  <a:lnTo>
                    <a:pt x="13044" y="3075"/>
                  </a:lnTo>
                  <a:cubicBezTo>
                    <a:pt x="23018" y="8455"/>
                    <a:pt x="38364" y="12042"/>
                    <a:pt x="50896" y="12042"/>
                  </a:cubicBezTo>
                  <a:lnTo>
                    <a:pt x="55116" y="11564"/>
                  </a:lnTo>
                  <a:lnTo>
                    <a:pt x="55116" y="33969"/>
                  </a:lnTo>
                  <a:lnTo>
                    <a:pt x="52175" y="34332"/>
                  </a:lnTo>
                  <a:cubicBezTo>
                    <a:pt x="37341" y="34332"/>
                    <a:pt x="20205" y="31514"/>
                    <a:pt x="8440" y="26646"/>
                  </a:cubicBezTo>
                  <a:cubicBezTo>
                    <a:pt x="2813" y="24596"/>
                    <a:pt x="0" y="21778"/>
                    <a:pt x="256" y="17422"/>
                  </a:cubicBezTo>
                  <a:lnTo>
                    <a:pt x="256" y="6405"/>
                  </a:lnTo>
                  <a:cubicBezTo>
                    <a:pt x="256" y="3331"/>
                    <a:pt x="2046" y="0"/>
                    <a:pt x="5371"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1" name="Shape 33"/>
            <p:cNvSpPr/>
            <p:nvPr/>
          </p:nvSpPr>
          <p:spPr>
            <a:xfrm>
              <a:off x="960632" y="504411"/>
              <a:ext cx="61254" cy="136783"/>
            </a:xfrm>
            <a:custGeom>
              <a:avLst/>
              <a:gdLst/>
              <a:ahLst/>
              <a:cxnLst/>
              <a:rect l="0" t="0" r="0" b="0"/>
              <a:pathLst>
                <a:path w="61254" h="136783">
                  <a:moveTo>
                    <a:pt x="61254" y="0"/>
                  </a:moveTo>
                  <a:lnTo>
                    <a:pt x="61254" y="22758"/>
                  </a:lnTo>
                  <a:lnTo>
                    <a:pt x="51919" y="24521"/>
                  </a:lnTo>
                  <a:cubicBezTo>
                    <a:pt x="37197" y="30670"/>
                    <a:pt x="29092" y="45610"/>
                    <a:pt x="28901" y="68477"/>
                  </a:cubicBezTo>
                  <a:cubicBezTo>
                    <a:pt x="29092" y="89999"/>
                    <a:pt x="37628" y="105323"/>
                    <a:pt x="52027" y="111640"/>
                  </a:cubicBezTo>
                  <a:lnTo>
                    <a:pt x="61254" y="113462"/>
                  </a:lnTo>
                  <a:lnTo>
                    <a:pt x="61254" y="136783"/>
                  </a:lnTo>
                  <a:lnTo>
                    <a:pt x="37309" y="132305"/>
                  </a:lnTo>
                  <a:cubicBezTo>
                    <a:pt x="29604" y="129135"/>
                    <a:pt x="22890" y="124459"/>
                    <a:pt x="17392" y="118438"/>
                  </a:cubicBezTo>
                  <a:cubicBezTo>
                    <a:pt x="6138" y="106396"/>
                    <a:pt x="0" y="89486"/>
                    <a:pt x="0" y="69245"/>
                  </a:cubicBezTo>
                  <a:cubicBezTo>
                    <a:pt x="0" y="48749"/>
                    <a:pt x="6650" y="31070"/>
                    <a:pt x="18414" y="18772"/>
                  </a:cubicBezTo>
                  <a:cubicBezTo>
                    <a:pt x="24297" y="12495"/>
                    <a:pt x="31330" y="7563"/>
                    <a:pt x="39355" y="4200"/>
                  </a:cubicBezTo>
                  <a:lnTo>
                    <a:pt x="61254"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2" name="Shape 34"/>
            <p:cNvSpPr/>
            <p:nvPr/>
          </p:nvSpPr>
          <p:spPr>
            <a:xfrm>
              <a:off x="1021886" y="503455"/>
              <a:ext cx="60232" cy="192307"/>
            </a:xfrm>
            <a:custGeom>
              <a:avLst/>
              <a:gdLst/>
              <a:ahLst/>
              <a:cxnLst/>
              <a:rect l="0" t="0" r="0" b="0"/>
              <a:pathLst>
                <a:path w="60232" h="192307">
                  <a:moveTo>
                    <a:pt x="4987" y="0"/>
                  </a:moveTo>
                  <a:cubicBezTo>
                    <a:pt x="12916" y="0"/>
                    <a:pt x="20333" y="1281"/>
                    <a:pt x="26471" y="3843"/>
                  </a:cubicBezTo>
                  <a:cubicBezTo>
                    <a:pt x="28006" y="4868"/>
                    <a:pt x="30307" y="6149"/>
                    <a:pt x="33121" y="7943"/>
                  </a:cubicBezTo>
                  <a:cubicBezTo>
                    <a:pt x="34144" y="8455"/>
                    <a:pt x="34400" y="8711"/>
                    <a:pt x="34911" y="8711"/>
                  </a:cubicBezTo>
                  <a:lnTo>
                    <a:pt x="34911" y="8455"/>
                  </a:lnTo>
                  <a:cubicBezTo>
                    <a:pt x="34911" y="6662"/>
                    <a:pt x="35167" y="5124"/>
                    <a:pt x="36446" y="3843"/>
                  </a:cubicBezTo>
                  <a:cubicBezTo>
                    <a:pt x="37469" y="2562"/>
                    <a:pt x="39003" y="2050"/>
                    <a:pt x="40794" y="2050"/>
                  </a:cubicBezTo>
                  <a:lnTo>
                    <a:pt x="54349" y="2050"/>
                  </a:lnTo>
                  <a:cubicBezTo>
                    <a:pt x="57929" y="2050"/>
                    <a:pt x="60232" y="4868"/>
                    <a:pt x="60232" y="7943"/>
                  </a:cubicBezTo>
                  <a:lnTo>
                    <a:pt x="60232" y="139123"/>
                  </a:lnTo>
                  <a:cubicBezTo>
                    <a:pt x="60232" y="156545"/>
                    <a:pt x="54605" y="170124"/>
                    <a:pt x="43863" y="179092"/>
                  </a:cubicBezTo>
                  <a:cubicBezTo>
                    <a:pt x="38492" y="183703"/>
                    <a:pt x="31842" y="187098"/>
                    <a:pt x="24009" y="189340"/>
                  </a:cubicBezTo>
                  <a:lnTo>
                    <a:pt x="0" y="192307"/>
                  </a:lnTo>
                  <a:lnTo>
                    <a:pt x="0" y="169902"/>
                  </a:lnTo>
                  <a:lnTo>
                    <a:pt x="11893" y="168555"/>
                  </a:lnTo>
                  <a:cubicBezTo>
                    <a:pt x="16752" y="167370"/>
                    <a:pt x="20972" y="165640"/>
                    <a:pt x="24169" y="163463"/>
                  </a:cubicBezTo>
                  <a:cubicBezTo>
                    <a:pt x="29540" y="159363"/>
                    <a:pt x="32354" y="153214"/>
                    <a:pt x="32354" y="140404"/>
                  </a:cubicBezTo>
                  <a:lnTo>
                    <a:pt x="32354" y="130155"/>
                  </a:lnTo>
                  <a:cubicBezTo>
                    <a:pt x="32098" y="130155"/>
                    <a:pt x="31586" y="130411"/>
                    <a:pt x="30819" y="130924"/>
                  </a:cubicBezTo>
                  <a:cubicBezTo>
                    <a:pt x="20844" y="136048"/>
                    <a:pt x="11893" y="138098"/>
                    <a:pt x="1918" y="138098"/>
                  </a:cubicBezTo>
                  <a:lnTo>
                    <a:pt x="0" y="137739"/>
                  </a:lnTo>
                  <a:lnTo>
                    <a:pt x="0" y="114419"/>
                  </a:lnTo>
                  <a:lnTo>
                    <a:pt x="7034" y="115807"/>
                  </a:lnTo>
                  <a:cubicBezTo>
                    <a:pt x="14195" y="115807"/>
                    <a:pt x="22379" y="113758"/>
                    <a:pt x="27750" y="110939"/>
                  </a:cubicBezTo>
                  <a:cubicBezTo>
                    <a:pt x="31586" y="108634"/>
                    <a:pt x="32098" y="107865"/>
                    <a:pt x="32354" y="102741"/>
                  </a:cubicBezTo>
                  <a:lnTo>
                    <a:pt x="32354" y="35613"/>
                  </a:lnTo>
                  <a:cubicBezTo>
                    <a:pt x="32098" y="30489"/>
                    <a:pt x="32098" y="30489"/>
                    <a:pt x="28517" y="27927"/>
                  </a:cubicBezTo>
                  <a:cubicBezTo>
                    <a:pt x="23914" y="24340"/>
                    <a:pt x="16241" y="22290"/>
                    <a:pt x="7545" y="22290"/>
                  </a:cubicBezTo>
                  <a:lnTo>
                    <a:pt x="0" y="23715"/>
                  </a:lnTo>
                  <a:lnTo>
                    <a:pt x="0" y="956"/>
                  </a:lnTo>
                  <a:lnTo>
                    <a:pt x="498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3" name="Shape 35"/>
            <p:cNvSpPr/>
            <p:nvPr/>
          </p:nvSpPr>
          <p:spPr>
            <a:xfrm>
              <a:off x="1098486" y="503712"/>
              <a:ext cx="58825" cy="138962"/>
            </a:xfrm>
            <a:custGeom>
              <a:avLst/>
              <a:gdLst/>
              <a:ahLst/>
              <a:cxnLst/>
              <a:rect l="0" t="0" r="0" b="0"/>
              <a:pathLst>
                <a:path w="58825" h="138962">
                  <a:moveTo>
                    <a:pt x="58825" y="0"/>
                  </a:moveTo>
                  <a:lnTo>
                    <a:pt x="58825" y="21876"/>
                  </a:lnTo>
                  <a:lnTo>
                    <a:pt x="37341" y="30200"/>
                  </a:lnTo>
                  <a:cubicBezTo>
                    <a:pt x="31842" y="35548"/>
                    <a:pt x="28389" y="43170"/>
                    <a:pt x="27878" y="52266"/>
                  </a:cubicBezTo>
                  <a:lnTo>
                    <a:pt x="58825" y="52266"/>
                  </a:lnTo>
                  <a:lnTo>
                    <a:pt x="58825" y="74556"/>
                  </a:lnTo>
                  <a:lnTo>
                    <a:pt x="27878" y="74556"/>
                  </a:lnTo>
                  <a:cubicBezTo>
                    <a:pt x="28070" y="94156"/>
                    <a:pt x="36893" y="108568"/>
                    <a:pt x="51435" y="114549"/>
                  </a:cubicBezTo>
                  <a:lnTo>
                    <a:pt x="58825" y="115929"/>
                  </a:lnTo>
                  <a:lnTo>
                    <a:pt x="58825" y="138962"/>
                  </a:lnTo>
                  <a:lnTo>
                    <a:pt x="37469" y="135086"/>
                  </a:lnTo>
                  <a:cubicBezTo>
                    <a:pt x="29604" y="131947"/>
                    <a:pt x="22763" y="127336"/>
                    <a:pt x="17136" y="121443"/>
                  </a:cubicBezTo>
                  <a:cubicBezTo>
                    <a:pt x="6138" y="109401"/>
                    <a:pt x="0" y="92235"/>
                    <a:pt x="0" y="71482"/>
                  </a:cubicBezTo>
                  <a:cubicBezTo>
                    <a:pt x="0" y="49704"/>
                    <a:pt x="5627" y="31769"/>
                    <a:pt x="16113" y="19214"/>
                  </a:cubicBezTo>
                  <a:cubicBezTo>
                    <a:pt x="21356" y="12937"/>
                    <a:pt x="27750" y="8069"/>
                    <a:pt x="35135" y="4771"/>
                  </a:cubicBezTo>
                  <a:lnTo>
                    <a:pt x="58825"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4" name="Shape 36"/>
            <p:cNvSpPr/>
            <p:nvPr/>
          </p:nvSpPr>
          <p:spPr>
            <a:xfrm>
              <a:off x="1157311" y="609526"/>
              <a:ext cx="51663" cy="34076"/>
            </a:xfrm>
            <a:custGeom>
              <a:avLst/>
              <a:gdLst/>
              <a:ahLst/>
              <a:cxnLst/>
              <a:rect l="0" t="0" r="0" b="0"/>
              <a:pathLst>
                <a:path w="51663" h="34076">
                  <a:moveTo>
                    <a:pt x="45781" y="0"/>
                  </a:moveTo>
                  <a:cubicBezTo>
                    <a:pt x="49106" y="0"/>
                    <a:pt x="51407" y="3075"/>
                    <a:pt x="51407" y="6149"/>
                  </a:cubicBezTo>
                  <a:lnTo>
                    <a:pt x="51407" y="16398"/>
                  </a:lnTo>
                  <a:cubicBezTo>
                    <a:pt x="51663" y="21009"/>
                    <a:pt x="49361" y="23828"/>
                    <a:pt x="44502" y="25621"/>
                  </a:cubicBezTo>
                  <a:cubicBezTo>
                    <a:pt x="32993" y="31002"/>
                    <a:pt x="18414" y="34076"/>
                    <a:pt x="5115" y="34076"/>
                  </a:cubicBezTo>
                  <a:lnTo>
                    <a:pt x="0" y="33148"/>
                  </a:lnTo>
                  <a:lnTo>
                    <a:pt x="0" y="10115"/>
                  </a:lnTo>
                  <a:lnTo>
                    <a:pt x="8951" y="11786"/>
                  </a:lnTo>
                  <a:cubicBezTo>
                    <a:pt x="17647" y="12042"/>
                    <a:pt x="29412" y="8199"/>
                    <a:pt x="39387" y="2306"/>
                  </a:cubicBezTo>
                  <a:lnTo>
                    <a:pt x="41177" y="1537"/>
                  </a:lnTo>
                  <a:cubicBezTo>
                    <a:pt x="42967" y="256"/>
                    <a:pt x="44502" y="0"/>
                    <a:pt x="45781"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5" name="Shape 37"/>
            <p:cNvSpPr/>
            <p:nvPr/>
          </p:nvSpPr>
          <p:spPr>
            <a:xfrm>
              <a:off x="1157311" y="503455"/>
              <a:ext cx="58824" cy="74814"/>
            </a:xfrm>
            <a:custGeom>
              <a:avLst/>
              <a:gdLst/>
              <a:ahLst/>
              <a:cxnLst/>
              <a:rect l="0" t="0" r="0" b="0"/>
              <a:pathLst>
                <a:path w="58824" h="74814">
                  <a:moveTo>
                    <a:pt x="1279" y="0"/>
                  </a:moveTo>
                  <a:cubicBezTo>
                    <a:pt x="18414" y="0"/>
                    <a:pt x="32993" y="6149"/>
                    <a:pt x="42967" y="16910"/>
                  </a:cubicBezTo>
                  <a:cubicBezTo>
                    <a:pt x="53198" y="27927"/>
                    <a:pt x="58824" y="43300"/>
                    <a:pt x="58824" y="61747"/>
                  </a:cubicBezTo>
                  <a:lnTo>
                    <a:pt x="58824" y="68921"/>
                  </a:lnTo>
                  <a:cubicBezTo>
                    <a:pt x="58824" y="71995"/>
                    <a:pt x="56523" y="74814"/>
                    <a:pt x="52942" y="74814"/>
                  </a:cubicBezTo>
                  <a:lnTo>
                    <a:pt x="0" y="74814"/>
                  </a:lnTo>
                  <a:lnTo>
                    <a:pt x="0" y="52523"/>
                  </a:lnTo>
                  <a:lnTo>
                    <a:pt x="30947" y="52523"/>
                  </a:lnTo>
                  <a:lnTo>
                    <a:pt x="30947" y="51755"/>
                  </a:lnTo>
                  <a:cubicBezTo>
                    <a:pt x="30691" y="34076"/>
                    <a:pt x="18926" y="22290"/>
                    <a:pt x="255" y="22034"/>
                  </a:cubicBezTo>
                  <a:lnTo>
                    <a:pt x="0" y="22133"/>
                  </a:lnTo>
                  <a:lnTo>
                    <a:pt x="0" y="257"/>
                  </a:lnTo>
                  <a:lnTo>
                    <a:pt x="1279"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6" name="Shape 38"/>
            <p:cNvSpPr/>
            <p:nvPr/>
          </p:nvSpPr>
          <p:spPr>
            <a:xfrm>
              <a:off x="1231480" y="503454"/>
              <a:ext cx="110232" cy="138098"/>
            </a:xfrm>
            <a:custGeom>
              <a:avLst/>
              <a:gdLst/>
              <a:ahLst/>
              <a:cxnLst/>
              <a:rect l="0" t="0" r="0" b="0"/>
              <a:pathLst>
                <a:path w="110232" h="138098">
                  <a:moveTo>
                    <a:pt x="62917" y="0"/>
                  </a:moveTo>
                  <a:cubicBezTo>
                    <a:pt x="77239" y="0"/>
                    <a:pt x="89260" y="4356"/>
                    <a:pt x="97444" y="12554"/>
                  </a:cubicBezTo>
                  <a:cubicBezTo>
                    <a:pt x="105628" y="20753"/>
                    <a:pt x="110232" y="32795"/>
                    <a:pt x="110232" y="47143"/>
                  </a:cubicBezTo>
                  <a:lnTo>
                    <a:pt x="110232" y="132205"/>
                  </a:lnTo>
                  <a:cubicBezTo>
                    <a:pt x="110232" y="135536"/>
                    <a:pt x="107674" y="138098"/>
                    <a:pt x="104606" y="138098"/>
                  </a:cubicBezTo>
                  <a:lnTo>
                    <a:pt x="87981" y="138098"/>
                  </a:lnTo>
                  <a:cubicBezTo>
                    <a:pt x="84912" y="138098"/>
                    <a:pt x="82354" y="135536"/>
                    <a:pt x="82099" y="132205"/>
                  </a:cubicBezTo>
                  <a:lnTo>
                    <a:pt x="82099" y="50730"/>
                  </a:lnTo>
                  <a:cubicBezTo>
                    <a:pt x="81843" y="30745"/>
                    <a:pt x="73914" y="22547"/>
                    <a:pt x="54477" y="22290"/>
                  </a:cubicBezTo>
                  <a:cubicBezTo>
                    <a:pt x="48083" y="22290"/>
                    <a:pt x="41944" y="23315"/>
                    <a:pt x="36830" y="25365"/>
                  </a:cubicBezTo>
                  <a:cubicBezTo>
                    <a:pt x="29668" y="28439"/>
                    <a:pt x="28134" y="30745"/>
                    <a:pt x="27878" y="37151"/>
                  </a:cubicBezTo>
                  <a:lnTo>
                    <a:pt x="27878" y="132205"/>
                  </a:lnTo>
                  <a:cubicBezTo>
                    <a:pt x="27878" y="135536"/>
                    <a:pt x="25320" y="138098"/>
                    <a:pt x="22251" y="138098"/>
                  </a:cubicBezTo>
                  <a:lnTo>
                    <a:pt x="5883" y="138098"/>
                  </a:lnTo>
                  <a:cubicBezTo>
                    <a:pt x="2813" y="138098"/>
                    <a:pt x="256" y="135536"/>
                    <a:pt x="0" y="132205"/>
                  </a:cubicBezTo>
                  <a:lnTo>
                    <a:pt x="0" y="7943"/>
                  </a:lnTo>
                  <a:cubicBezTo>
                    <a:pt x="256" y="4868"/>
                    <a:pt x="2813" y="2306"/>
                    <a:pt x="5883" y="2050"/>
                  </a:cubicBezTo>
                  <a:lnTo>
                    <a:pt x="18671" y="2050"/>
                  </a:lnTo>
                  <a:cubicBezTo>
                    <a:pt x="20717" y="2050"/>
                    <a:pt x="22507" y="2306"/>
                    <a:pt x="23786" y="3587"/>
                  </a:cubicBezTo>
                  <a:cubicBezTo>
                    <a:pt x="25320" y="5124"/>
                    <a:pt x="25320" y="6918"/>
                    <a:pt x="25320" y="8711"/>
                  </a:cubicBezTo>
                  <a:lnTo>
                    <a:pt x="25576" y="8711"/>
                  </a:lnTo>
                  <a:cubicBezTo>
                    <a:pt x="27622" y="8711"/>
                    <a:pt x="28645" y="8455"/>
                    <a:pt x="32226" y="6662"/>
                  </a:cubicBezTo>
                  <a:cubicBezTo>
                    <a:pt x="35551" y="5380"/>
                    <a:pt x="37341" y="4612"/>
                    <a:pt x="38620" y="4356"/>
                  </a:cubicBezTo>
                  <a:cubicBezTo>
                    <a:pt x="46548" y="1281"/>
                    <a:pt x="54477" y="0"/>
                    <a:pt x="62917"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7" name="Shape 39"/>
            <p:cNvSpPr/>
            <p:nvPr/>
          </p:nvSpPr>
          <p:spPr>
            <a:xfrm>
              <a:off x="1357825" y="503454"/>
              <a:ext cx="109209" cy="140147"/>
            </a:xfrm>
            <a:custGeom>
              <a:avLst/>
              <a:gdLst/>
              <a:ahLst/>
              <a:cxnLst/>
              <a:rect l="0" t="0" r="0" b="0"/>
              <a:pathLst>
                <a:path w="109209" h="140147">
                  <a:moveTo>
                    <a:pt x="69822" y="0"/>
                  </a:moveTo>
                  <a:cubicBezTo>
                    <a:pt x="81076" y="0"/>
                    <a:pt x="92585" y="2306"/>
                    <a:pt x="103071" y="6661"/>
                  </a:cubicBezTo>
                  <a:cubicBezTo>
                    <a:pt x="106652" y="7943"/>
                    <a:pt x="109209" y="10505"/>
                    <a:pt x="108953" y="13579"/>
                  </a:cubicBezTo>
                  <a:lnTo>
                    <a:pt x="108953" y="25877"/>
                  </a:lnTo>
                  <a:cubicBezTo>
                    <a:pt x="108953" y="29208"/>
                    <a:pt x="107163" y="32283"/>
                    <a:pt x="103582" y="32283"/>
                  </a:cubicBezTo>
                  <a:cubicBezTo>
                    <a:pt x="102048" y="32283"/>
                    <a:pt x="100769" y="31770"/>
                    <a:pt x="98467" y="30489"/>
                  </a:cubicBezTo>
                  <a:cubicBezTo>
                    <a:pt x="87981" y="24596"/>
                    <a:pt x="79797" y="22290"/>
                    <a:pt x="69311" y="22290"/>
                  </a:cubicBezTo>
                  <a:cubicBezTo>
                    <a:pt x="43479" y="22547"/>
                    <a:pt x="29412" y="38688"/>
                    <a:pt x="29157" y="69433"/>
                  </a:cubicBezTo>
                  <a:cubicBezTo>
                    <a:pt x="29412" y="100947"/>
                    <a:pt x="43991" y="117857"/>
                    <a:pt x="69822" y="117857"/>
                  </a:cubicBezTo>
                  <a:cubicBezTo>
                    <a:pt x="79030" y="117857"/>
                    <a:pt x="88493" y="115295"/>
                    <a:pt x="97700" y="110171"/>
                  </a:cubicBezTo>
                  <a:lnTo>
                    <a:pt x="98723" y="109658"/>
                  </a:lnTo>
                  <a:cubicBezTo>
                    <a:pt x="100513" y="108633"/>
                    <a:pt x="102048" y="107865"/>
                    <a:pt x="103582" y="107865"/>
                  </a:cubicBezTo>
                  <a:cubicBezTo>
                    <a:pt x="106907" y="108121"/>
                    <a:pt x="108953" y="111196"/>
                    <a:pt x="108953" y="114526"/>
                  </a:cubicBezTo>
                  <a:lnTo>
                    <a:pt x="108953" y="125031"/>
                  </a:lnTo>
                  <a:cubicBezTo>
                    <a:pt x="109209" y="128618"/>
                    <a:pt x="107419" y="131436"/>
                    <a:pt x="104606" y="132717"/>
                  </a:cubicBezTo>
                  <a:cubicBezTo>
                    <a:pt x="95142" y="137329"/>
                    <a:pt x="80052" y="140147"/>
                    <a:pt x="66497" y="140147"/>
                  </a:cubicBezTo>
                  <a:cubicBezTo>
                    <a:pt x="45781" y="140147"/>
                    <a:pt x="29157" y="133742"/>
                    <a:pt x="17647" y="121700"/>
                  </a:cubicBezTo>
                  <a:cubicBezTo>
                    <a:pt x="6138" y="109658"/>
                    <a:pt x="0" y="92236"/>
                    <a:pt x="0" y="70458"/>
                  </a:cubicBezTo>
                  <a:cubicBezTo>
                    <a:pt x="0" y="48936"/>
                    <a:pt x="6650" y="31258"/>
                    <a:pt x="18671" y="18960"/>
                  </a:cubicBezTo>
                  <a:cubicBezTo>
                    <a:pt x="30947" y="6661"/>
                    <a:pt x="48339" y="0"/>
                    <a:pt x="6982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8" name="Shape 40"/>
            <p:cNvSpPr/>
            <p:nvPr/>
          </p:nvSpPr>
          <p:spPr>
            <a:xfrm>
              <a:off x="1475985" y="505248"/>
              <a:ext cx="120974" cy="193183"/>
            </a:xfrm>
            <a:custGeom>
              <a:avLst/>
              <a:gdLst/>
              <a:ahLst/>
              <a:cxnLst/>
              <a:rect l="0" t="0" r="0" b="0"/>
              <a:pathLst>
                <a:path w="120974" h="193183">
                  <a:moveTo>
                    <a:pt x="7162" y="256"/>
                  </a:moveTo>
                  <a:lnTo>
                    <a:pt x="21228" y="256"/>
                  </a:lnTo>
                  <a:cubicBezTo>
                    <a:pt x="25832" y="256"/>
                    <a:pt x="29413" y="2306"/>
                    <a:pt x="30691" y="6405"/>
                  </a:cubicBezTo>
                  <a:lnTo>
                    <a:pt x="65219" y="98129"/>
                  </a:lnTo>
                  <a:lnTo>
                    <a:pt x="94375" y="6662"/>
                  </a:lnTo>
                  <a:cubicBezTo>
                    <a:pt x="95398" y="2306"/>
                    <a:pt x="98723" y="0"/>
                    <a:pt x="102560" y="256"/>
                  </a:cubicBezTo>
                  <a:lnTo>
                    <a:pt x="113557" y="256"/>
                  </a:lnTo>
                  <a:cubicBezTo>
                    <a:pt x="115348" y="256"/>
                    <a:pt x="117138" y="512"/>
                    <a:pt x="118416" y="1281"/>
                  </a:cubicBezTo>
                  <a:cubicBezTo>
                    <a:pt x="119951" y="1793"/>
                    <a:pt x="120974" y="3587"/>
                    <a:pt x="120719" y="5124"/>
                  </a:cubicBezTo>
                  <a:cubicBezTo>
                    <a:pt x="120974" y="6662"/>
                    <a:pt x="120463" y="7686"/>
                    <a:pt x="119695" y="9480"/>
                  </a:cubicBezTo>
                  <a:lnTo>
                    <a:pt x="76984" y="128874"/>
                  </a:lnTo>
                  <a:lnTo>
                    <a:pt x="71613" y="144247"/>
                  </a:lnTo>
                  <a:cubicBezTo>
                    <a:pt x="66753" y="157826"/>
                    <a:pt x="61127" y="171149"/>
                    <a:pt x="56523" y="179348"/>
                  </a:cubicBezTo>
                  <a:cubicBezTo>
                    <a:pt x="51664" y="188571"/>
                    <a:pt x="45014" y="193183"/>
                    <a:pt x="35295" y="193183"/>
                  </a:cubicBezTo>
                  <a:lnTo>
                    <a:pt x="32737" y="193183"/>
                  </a:lnTo>
                  <a:cubicBezTo>
                    <a:pt x="30180" y="193183"/>
                    <a:pt x="28389" y="192927"/>
                    <a:pt x="26855" y="191646"/>
                  </a:cubicBezTo>
                  <a:cubicBezTo>
                    <a:pt x="25065" y="190365"/>
                    <a:pt x="24809" y="188315"/>
                    <a:pt x="24809" y="186265"/>
                  </a:cubicBezTo>
                  <a:lnTo>
                    <a:pt x="24809" y="176529"/>
                  </a:lnTo>
                  <a:cubicBezTo>
                    <a:pt x="24809" y="172430"/>
                    <a:pt x="26599" y="168587"/>
                    <a:pt x="30691" y="168587"/>
                  </a:cubicBezTo>
                  <a:lnTo>
                    <a:pt x="32993" y="168587"/>
                  </a:lnTo>
                  <a:cubicBezTo>
                    <a:pt x="35039" y="168587"/>
                    <a:pt x="35295" y="168331"/>
                    <a:pt x="37085" y="165512"/>
                  </a:cubicBezTo>
                  <a:cubicBezTo>
                    <a:pt x="39643" y="161669"/>
                    <a:pt x="42201" y="155520"/>
                    <a:pt x="44758" y="148346"/>
                  </a:cubicBezTo>
                  <a:lnTo>
                    <a:pt x="50640" y="132974"/>
                  </a:lnTo>
                  <a:lnTo>
                    <a:pt x="1535" y="10761"/>
                  </a:lnTo>
                  <a:cubicBezTo>
                    <a:pt x="512" y="8455"/>
                    <a:pt x="0" y="7174"/>
                    <a:pt x="0" y="5637"/>
                  </a:cubicBezTo>
                  <a:cubicBezTo>
                    <a:pt x="0" y="4099"/>
                    <a:pt x="767" y="2306"/>
                    <a:pt x="2302" y="1537"/>
                  </a:cubicBezTo>
                  <a:cubicBezTo>
                    <a:pt x="3581" y="512"/>
                    <a:pt x="5371" y="256"/>
                    <a:pt x="7162" y="256"/>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9" name="Shape 41"/>
            <p:cNvSpPr/>
            <p:nvPr/>
          </p:nvSpPr>
          <p:spPr>
            <a:xfrm>
              <a:off x="0" y="0"/>
              <a:ext cx="396453" cy="677422"/>
            </a:xfrm>
            <a:custGeom>
              <a:avLst/>
              <a:gdLst/>
              <a:ahLst/>
              <a:cxnLst/>
              <a:rect l="0" t="0" r="0" b="0"/>
              <a:pathLst>
                <a:path w="396453" h="677422">
                  <a:moveTo>
                    <a:pt x="387023" y="0"/>
                  </a:moveTo>
                  <a:lnTo>
                    <a:pt x="396453" y="0"/>
                  </a:lnTo>
                  <a:lnTo>
                    <a:pt x="363629" y="25337"/>
                  </a:lnTo>
                  <a:cubicBezTo>
                    <a:pt x="333142" y="57199"/>
                    <a:pt x="313624" y="104086"/>
                    <a:pt x="313816" y="145784"/>
                  </a:cubicBezTo>
                  <a:lnTo>
                    <a:pt x="314072" y="145784"/>
                  </a:lnTo>
                  <a:lnTo>
                    <a:pt x="314072" y="205225"/>
                  </a:lnTo>
                  <a:cubicBezTo>
                    <a:pt x="312026" y="194208"/>
                    <a:pt x="304609" y="186521"/>
                    <a:pt x="296169" y="186521"/>
                  </a:cubicBezTo>
                  <a:cubicBezTo>
                    <a:pt x="286194" y="186521"/>
                    <a:pt x="278010" y="197282"/>
                    <a:pt x="277499" y="210862"/>
                  </a:cubicBezTo>
                  <a:lnTo>
                    <a:pt x="278010" y="495256"/>
                  </a:lnTo>
                  <a:lnTo>
                    <a:pt x="278010" y="497049"/>
                  </a:lnTo>
                  <a:cubicBezTo>
                    <a:pt x="277243" y="510372"/>
                    <a:pt x="269314" y="521133"/>
                    <a:pt x="259340" y="521133"/>
                  </a:cubicBezTo>
                  <a:cubicBezTo>
                    <a:pt x="249109" y="521133"/>
                    <a:pt x="240669" y="509604"/>
                    <a:pt x="240669" y="495256"/>
                  </a:cubicBezTo>
                  <a:lnTo>
                    <a:pt x="240157" y="208556"/>
                  </a:lnTo>
                  <a:cubicBezTo>
                    <a:pt x="238879" y="196001"/>
                    <a:pt x="231206" y="186521"/>
                    <a:pt x="221743" y="186521"/>
                  </a:cubicBezTo>
                  <a:cubicBezTo>
                    <a:pt x="211257" y="186521"/>
                    <a:pt x="203072" y="198051"/>
                    <a:pt x="203072" y="212399"/>
                  </a:cubicBezTo>
                  <a:lnTo>
                    <a:pt x="203584" y="566483"/>
                  </a:lnTo>
                  <a:cubicBezTo>
                    <a:pt x="203584" y="570582"/>
                    <a:pt x="204607" y="581087"/>
                    <a:pt x="205630" y="584673"/>
                  </a:cubicBezTo>
                  <a:cubicBezTo>
                    <a:pt x="212791" y="615419"/>
                    <a:pt x="226858" y="649239"/>
                    <a:pt x="251923" y="677422"/>
                  </a:cubicBezTo>
                  <a:cubicBezTo>
                    <a:pt x="208443" y="658975"/>
                    <a:pt x="167778" y="631304"/>
                    <a:pt x="133506" y="594666"/>
                  </a:cubicBezTo>
                  <a:cubicBezTo>
                    <a:pt x="0" y="452469"/>
                    <a:pt x="6905" y="228796"/>
                    <a:pt x="148340" y="95054"/>
                  </a:cubicBezTo>
                  <a:cubicBezTo>
                    <a:pt x="200899" y="45477"/>
                    <a:pt x="264535" y="15356"/>
                    <a:pt x="330724" y="4151"/>
                  </a:cubicBezTo>
                  <a:lnTo>
                    <a:pt x="387023"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0" name="Shape 42"/>
            <p:cNvSpPr/>
            <p:nvPr/>
          </p:nvSpPr>
          <p:spPr>
            <a:xfrm>
              <a:off x="385940" y="24084"/>
              <a:ext cx="394892" cy="682803"/>
            </a:xfrm>
            <a:custGeom>
              <a:avLst/>
              <a:gdLst/>
              <a:ahLst/>
              <a:cxnLst/>
              <a:rect l="0" t="0" r="0" b="0"/>
              <a:pathLst>
                <a:path w="394892" h="682803">
                  <a:moveTo>
                    <a:pt x="135808" y="0"/>
                  </a:moveTo>
                  <a:cubicBezTo>
                    <a:pt x="181845" y="18703"/>
                    <a:pt x="225068" y="47143"/>
                    <a:pt x="261386" y="85831"/>
                  </a:cubicBezTo>
                  <a:cubicBezTo>
                    <a:pt x="394892" y="228028"/>
                    <a:pt x="388242" y="451700"/>
                    <a:pt x="246296" y="585699"/>
                  </a:cubicBezTo>
                  <a:cubicBezTo>
                    <a:pt x="176985" y="651032"/>
                    <a:pt x="88237" y="682803"/>
                    <a:pt x="0" y="681778"/>
                  </a:cubicBezTo>
                  <a:cubicBezTo>
                    <a:pt x="46548" y="653594"/>
                    <a:pt x="79030" y="591079"/>
                    <a:pt x="79030" y="537275"/>
                  </a:cubicBezTo>
                  <a:lnTo>
                    <a:pt x="79030" y="536762"/>
                  </a:lnTo>
                  <a:lnTo>
                    <a:pt x="78518" y="478090"/>
                  </a:lnTo>
                  <a:cubicBezTo>
                    <a:pt x="80820" y="488851"/>
                    <a:pt x="87981" y="496793"/>
                    <a:pt x="96677" y="496793"/>
                  </a:cubicBezTo>
                  <a:cubicBezTo>
                    <a:pt x="106396" y="496793"/>
                    <a:pt x="114580" y="486032"/>
                    <a:pt x="115091" y="472453"/>
                  </a:cubicBezTo>
                  <a:lnTo>
                    <a:pt x="114836" y="187803"/>
                  </a:lnTo>
                  <a:cubicBezTo>
                    <a:pt x="114580" y="187290"/>
                    <a:pt x="114836" y="186778"/>
                    <a:pt x="114836" y="186522"/>
                  </a:cubicBezTo>
                  <a:lnTo>
                    <a:pt x="114836" y="186265"/>
                  </a:lnTo>
                  <a:cubicBezTo>
                    <a:pt x="115347" y="172686"/>
                    <a:pt x="123532" y="162182"/>
                    <a:pt x="133506" y="162182"/>
                  </a:cubicBezTo>
                  <a:cubicBezTo>
                    <a:pt x="143737" y="162182"/>
                    <a:pt x="152177" y="173711"/>
                    <a:pt x="152177" y="187803"/>
                  </a:cubicBezTo>
                  <a:lnTo>
                    <a:pt x="152688" y="474759"/>
                  </a:lnTo>
                  <a:cubicBezTo>
                    <a:pt x="153967" y="487057"/>
                    <a:pt x="161640" y="496537"/>
                    <a:pt x="171103" y="496537"/>
                  </a:cubicBezTo>
                  <a:cubicBezTo>
                    <a:pt x="181333" y="496537"/>
                    <a:pt x="189773" y="485008"/>
                    <a:pt x="189773" y="470916"/>
                  </a:cubicBezTo>
                  <a:lnTo>
                    <a:pt x="189262" y="116832"/>
                  </a:lnTo>
                  <a:cubicBezTo>
                    <a:pt x="189262" y="112733"/>
                    <a:pt x="188494" y="108890"/>
                    <a:pt x="187216" y="105303"/>
                  </a:cubicBezTo>
                  <a:cubicBezTo>
                    <a:pt x="182868" y="69177"/>
                    <a:pt x="163430" y="28696"/>
                    <a:pt x="135808" y="0"/>
                  </a:cubicBezTo>
                  <a:close/>
                </a:path>
              </a:pathLst>
            </a:custGeom>
            <a:ln w="0" cap="flat">
              <a:miter lim="101600"/>
            </a:ln>
          </p:spPr>
          <p:style>
            <a:lnRef idx="0">
              <a:srgbClr val="000000">
                <a:alpha val="0"/>
              </a:srgbClr>
            </a:lnRef>
            <a:fillRef idx="1">
              <a:srgbClr val="BCE09A"/>
            </a:fillRef>
            <a:effectRef idx="0">
              <a:scrgbClr r="0" g="0" b="0"/>
            </a:effectRef>
            <a:fontRef idx="none"/>
          </p:style>
          <p:txBody>
            <a:bodyPr/>
            <a:lstStyle/>
            <a:p>
              <a:endParaRPr lang="en-GB"/>
            </a:p>
          </p:txBody>
        </p:sp>
        <p:sp>
          <p:nvSpPr>
            <p:cNvPr id="51" name="Shape 43"/>
            <p:cNvSpPr/>
            <p:nvPr/>
          </p:nvSpPr>
          <p:spPr>
            <a:xfrm>
              <a:off x="313624" y="0"/>
              <a:ext cx="262089" cy="520877"/>
            </a:xfrm>
            <a:custGeom>
              <a:avLst/>
              <a:gdLst/>
              <a:ahLst/>
              <a:cxnLst/>
              <a:rect l="0" t="0" r="0" b="0"/>
              <a:pathLst>
                <a:path w="262089" h="520877">
                  <a:moveTo>
                    <a:pt x="82829" y="0"/>
                  </a:moveTo>
                  <a:lnTo>
                    <a:pt x="91006" y="0"/>
                  </a:lnTo>
                  <a:lnTo>
                    <a:pt x="146934" y="5989"/>
                  </a:lnTo>
                  <a:cubicBezTo>
                    <a:pt x="167714" y="10120"/>
                    <a:pt x="188175" y="16141"/>
                    <a:pt x="208124" y="24084"/>
                  </a:cubicBezTo>
                  <a:cubicBezTo>
                    <a:pt x="235746" y="52779"/>
                    <a:pt x="255184" y="92492"/>
                    <a:pt x="260555" y="128361"/>
                  </a:cubicBezTo>
                  <a:cubicBezTo>
                    <a:pt x="261066" y="132461"/>
                    <a:pt x="261577" y="136816"/>
                    <a:pt x="261577" y="140916"/>
                  </a:cubicBezTo>
                  <a:lnTo>
                    <a:pt x="262089" y="494999"/>
                  </a:lnTo>
                  <a:cubicBezTo>
                    <a:pt x="262089" y="509091"/>
                    <a:pt x="253649" y="520621"/>
                    <a:pt x="243419" y="520621"/>
                  </a:cubicBezTo>
                  <a:cubicBezTo>
                    <a:pt x="233955" y="520621"/>
                    <a:pt x="226283" y="511141"/>
                    <a:pt x="225004" y="498843"/>
                  </a:cubicBezTo>
                  <a:lnTo>
                    <a:pt x="224493" y="211886"/>
                  </a:lnTo>
                  <a:cubicBezTo>
                    <a:pt x="224493" y="197795"/>
                    <a:pt x="216052" y="186265"/>
                    <a:pt x="205822" y="186265"/>
                  </a:cubicBezTo>
                  <a:cubicBezTo>
                    <a:pt x="195848" y="186265"/>
                    <a:pt x="187663" y="196770"/>
                    <a:pt x="187152" y="210349"/>
                  </a:cubicBezTo>
                  <a:lnTo>
                    <a:pt x="187152" y="211886"/>
                  </a:lnTo>
                  <a:lnTo>
                    <a:pt x="187408" y="496537"/>
                  </a:lnTo>
                  <a:cubicBezTo>
                    <a:pt x="186896" y="510116"/>
                    <a:pt x="178967" y="520877"/>
                    <a:pt x="168993" y="520877"/>
                  </a:cubicBezTo>
                  <a:cubicBezTo>
                    <a:pt x="160297" y="520877"/>
                    <a:pt x="153136" y="512934"/>
                    <a:pt x="150834" y="502173"/>
                  </a:cubicBezTo>
                  <a:lnTo>
                    <a:pt x="150323" y="211886"/>
                  </a:lnTo>
                  <a:cubicBezTo>
                    <a:pt x="150323" y="197795"/>
                    <a:pt x="141882" y="186265"/>
                    <a:pt x="131652" y="186265"/>
                  </a:cubicBezTo>
                  <a:cubicBezTo>
                    <a:pt x="124235" y="186265"/>
                    <a:pt x="117841" y="192158"/>
                    <a:pt x="115028" y="200613"/>
                  </a:cubicBezTo>
                  <a:lnTo>
                    <a:pt x="114772" y="200869"/>
                  </a:lnTo>
                  <a:cubicBezTo>
                    <a:pt x="114516" y="202150"/>
                    <a:pt x="114005" y="203431"/>
                    <a:pt x="113749" y="204712"/>
                  </a:cubicBezTo>
                  <a:cubicBezTo>
                    <a:pt x="113749" y="205225"/>
                    <a:pt x="113749" y="205481"/>
                    <a:pt x="113493" y="205737"/>
                  </a:cubicBezTo>
                  <a:cubicBezTo>
                    <a:pt x="113493" y="206762"/>
                    <a:pt x="113237" y="208043"/>
                    <a:pt x="113237" y="209068"/>
                  </a:cubicBezTo>
                  <a:cubicBezTo>
                    <a:pt x="113237" y="209580"/>
                    <a:pt x="112981" y="209837"/>
                    <a:pt x="112981" y="210349"/>
                  </a:cubicBezTo>
                  <a:lnTo>
                    <a:pt x="112981" y="495256"/>
                  </a:lnTo>
                  <a:cubicBezTo>
                    <a:pt x="112981" y="505504"/>
                    <a:pt x="108634" y="514472"/>
                    <a:pt x="101984" y="518571"/>
                  </a:cubicBezTo>
                  <a:cubicBezTo>
                    <a:pt x="101984" y="518571"/>
                    <a:pt x="101728" y="518827"/>
                    <a:pt x="101472" y="519083"/>
                  </a:cubicBezTo>
                  <a:lnTo>
                    <a:pt x="101217" y="519083"/>
                  </a:lnTo>
                  <a:cubicBezTo>
                    <a:pt x="99171" y="520108"/>
                    <a:pt x="96869" y="520877"/>
                    <a:pt x="94567" y="520877"/>
                  </a:cubicBezTo>
                  <a:cubicBezTo>
                    <a:pt x="85360" y="520877"/>
                    <a:pt x="77687" y="511653"/>
                    <a:pt x="76152" y="499611"/>
                  </a:cubicBezTo>
                  <a:lnTo>
                    <a:pt x="75641" y="212142"/>
                  </a:lnTo>
                  <a:lnTo>
                    <a:pt x="75641" y="207531"/>
                  </a:lnTo>
                  <a:lnTo>
                    <a:pt x="75385" y="205993"/>
                  </a:lnTo>
                  <a:cubicBezTo>
                    <a:pt x="73339" y="194720"/>
                    <a:pt x="65922" y="186265"/>
                    <a:pt x="57226" y="186265"/>
                  </a:cubicBezTo>
                  <a:cubicBezTo>
                    <a:pt x="54669" y="186265"/>
                    <a:pt x="52367" y="187034"/>
                    <a:pt x="50321" y="188059"/>
                  </a:cubicBezTo>
                  <a:cubicBezTo>
                    <a:pt x="50065" y="188315"/>
                    <a:pt x="50065" y="188315"/>
                    <a:pt x="49809" y="188315"/>
                  </a:cubicBezTo>
                  <a:lnTo>
                    <a:pt x="49554" y="188571"/>
                  </a:lnTo>
                  <a:cubicBezTo>
                    <a:pt x="43159" y="192414"/>
                    <a:pt x="38812" y="200613"/>
                    <a:pt x="38300" y="210605"/>
                  </a:cubicBezTo>
                  <a:lnTo>
                    <a:pt x="38300" y="215986"/>
                  </a:lnTo>
                  <a:lnTo>
                    <a:pt x="38556" y="495256"/>
                  </a:lnTo>
                  <a:cubicBezTo>
                    <a:pt x="38556" y="496281"/>
                    <a:pt x="38300" y="497049"/>
                    <a:pt x="38300" y="498074"/>
                  </a:cubicBezTo>
                  <a:cubicBezTo>
                    <a:pt x="38044" y="499355"/>
                    <a:pt x="38044" y="500380"/>
                    <a:pt x="37788" y="501405"/>
                  </a:cubicBezTo>
                  <a:cubicBezTo>
                    <a:pt x="37788" y="501917"/>
                    <a:pt x="37533" y="502173"/>
                    <a:pt x="37533" y="502430"/>
                  </a:cubicBezTo>
                  <a:cubicBezTo>
                    <a:pt x="37277" y="503711"/>
                    <a:pt x="37021" y="504992"/>
                    <a:pt x="36510" y="506273"/>
                  </a:cubicBezTo>
                  <a:lnTo>
                    <a:pt x="36510" y="506529"/>
                  </a:lnTo>
                  <a:cubicBezTo>
                    <a:pt x="33441" y="514984"/>
                    <a:pt x="27047" y="520877"/>
                    <a:pt x="19885" y="520877"/>
                  </a:cubicBezTo>
                  <a:cubicBezTo>
                    <a:pt x="9399" y="520877"/>
                    <a:pt x="959" y="509347"/>
                    <a:pt x="959" y="495256"/>
                  </a:cubicBezTo>
                  <a:lnTo>
                    <a:pt x="448" y="205225"/>
                  </a:lnTo>
                  <a:lnTo>
                    <a:pt x="192" y="146296"/>
                  </a:lnTo>
                  <a:lnTo>
                    <a:pt x="192" y="146040"/>
                  </a:lnTo>
                  <a:cubicBezTo>
                    <a:pt x="0" y="104149"/>
                    <a:pt x="19518" y="57215"/>
                    <a:pt x="50005" y="25341"/>
                  </a:cubicBezTo>
                  <a:lnTo>
                    <a:pt x="82829"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52" name="Shape 44"/>
            <p:cNvSpPr/>
            <p:nvPr/>
          </p:nvSpPr>
          <p:spPr>
            <a:xfrm>
              <a:off x="203072" y="186009"/>
              <a:ext cx="262153" cy="519852"/>
            </a:xfrm>
            <a:custGeom>
              <a:avLst/>
              <a:gdLst/>
              <a:ahLst/>
              <a:cxnLst/>
              <a:rect l="0" t="0" r="0" b="0"/>
              <a:pathLst>
                <a:path w="262153" h="519852">
                  <a:moveTo>
                    <a:pt x="93096" y="0"/>
                  </a:moveTo>
                  <a:cubicBezTo>
                    <a:pt x="101792" y="0"/>
                    <a:pt x="108953" y="7943"/>
                    <a:pt x="111255" y="18703"/>
                  </a:cubicBezTo>
                  <a:lnTo>
                    <a:pt x="111766" y="308991"/>
                  </a:lnTo>
                  <a:cubicBezTo>
                    <a:pt x="111766" y="323082"/>
                    <a:pt x="120207" y="334612"/>
                    <a:pt x="130437" y="334612"/>
                  </a:cubicBezTo>
                  <a:cubicBezTo>
                    <a:pt x="137854" y="334612"/>
                    <a:pt x="144248" y="328719"/>
                    <a:pt x="147061" y="320264"/>
                  </a:cubicBezTo>
                  <a:lnTo>
                    <a:pt x="147317" y="320008"/>
                  </a:lnTo>
                  <a:cubicBezTo>
                    <a:pt x="147573" y="318727"/>
                    <a:pt x="148084" y="317446"/>
                    <a:pt x="148340" y="316164"/>
                  </a:cubicBezTo>
                  <a:lnTo>
                    <a:pt x="148340" y="315140"/>
                  </a:lnTo>
                  <a:cubicBezTo>
                    <a:pt x="148596" y="314115"/>
                    <a:pt x="148852" y="312834"/>
                    <a:pt x="148852" y="311809"/>
                  </a:cubicBezTo>
                  <a:cubicBezTo>
                    <a:pt x="148852" y="311296"/>
                    <a:pt x="149107" y="311040"/>
                    <a:pt x="149107" y="310528"/>
                  </a:cubicBezTo>
                  <a:lnTo>
                    <a:pt x="149107" y="25621"/>
                  </a:lnTo>
                  <a:cubicBezTo>
                    <a:pt x="149107" y="15373"/>
                    <a:pt x="153455" y="6405"/>
                    <a:pt x="159849" y="2306"/>
                  </a:cubicBezTo>
                  <a:cubicBezTo>
                    <a:pt x="160105" y="2306"/>
                    <a:pt x="160361" y="2050"/>
                    <a:pt x="160617" y="1793"/>
                  </a:cubicBezTo>
                  <a:lnTo>
                    <a:pt x="160872" y="1793"/>
                  </a:lnTo>
                  <a:cubicBezTo>
                    <a:pt x="162918" y="769"/>
                    <a:pt x="165220" y="0"/>
                    <a:pt x="167522" y="0"/>
                  </a:cubicBezTo>
                  <a:cubicBezTo>
                    <a:pt x="176729" y="0"/>
                    <a:pt x="184402" y="9224"/>
                    <a:pt x="185937" y="21266"/>
                  </a:cubicBezTo>
                  <a:lnTo>
                    <a:pt x="186448" y="308734"/>
                  </a:lnTo>
                  <a:lnTo>
                    <a:pt x="186448" y="313346"/>
                  </a:lnTo>
                  <a:lnTo>
                    <a:pt x="186704" y="314883"/>
                  </a:lnTo>
                  <a:cubicBezTo>
                    <a:pt x="188750" y="326157"/>
                    <a:pt x="196167" y="334612"/>
                    <a:pt x="204863" y="334612"/>
                  </a:cubicBezTo>
                  <a:cubicBezTo>
                    <a:pt x="207420" y="334612"/>
                    <a:pt x="209722" y="333843"/>
                    <a:pt x="211768" y="332818"/>
                  </a:cubicBezTo>
                  <a:cubicBezTo>
                    <a:pt x="212024" y="332562"/>
                    <a:pt x="212024" y="332562"/>
                    <a:pt x="212280" y="332562"/>
                  </a:cubicBezTo>
                  <a:cubicBezTo>
                    <a:pt x="212280" y="332306"/>
                    <a:pt x="212535" y="332306"/>
                    <a:pt x="212791" y="332306"/>
                  </a:cubicBezTo>
                  <a:cubicBezTo>
                    <a:pt x="218930" y="328463"/>
                    <a:pt x="223277" y="320264"/>
                    <a:pt x="223789" y="310272"/>
                  </a:cubicBezTo>
                  <a:lnTo>
                    <a:pt x="223789" y="304891"/>
                  </a:lnTo>
                  <a:lnTo>
                    <a:pt x="223533" y="25621"/>
                  </a:lnTo>
                  <a:cubicBezTo>
                    <a:pt x="223533" y="24596"/>
                    <a:pt x="223789" y="23828"/>
                    <a:pt x="223789" y="22803"/>
                  </a:cubicBezTo>
                  <a:cubicBezTo>
                    <a:pt x="224045" y="21522"/>
                    <a:pt x="224045" y="20497"/>
                    <a:pt x="224301" y="19472"/>
                  </a:cubicBezTo>
                  <a:cubicBezTo>
                    <a:pt x="224301" y="18960"/>
                    <a:pt x="224556" y="18703"/>
                    <a:pt x="224556" y="18447"/>
                  </a:cubicBezTo>
                  <a:cubicBezTo>
                    <a:pt x="224812" y="17166"/>
                    <a:pt x="225068" y="15885"/>
                    <a:pt x="225579" y="14604"/>
                  </a:cubicBezTo>
                  <a:lnTo>
                    <a:pt x="225579" y="14348"/>
                  </a:lnTo>
                  <a:cubicBezTo>
                    <a:pt x="228648" y="5893"/>
                    <a:pt x="235042" y="0"/>
                    <a:pt x="242203" y="0"/>
                  </a:cubicBezTo>
                  <a:cubicBezTo>
                    <a:pt x="252690" y="0"/>
                    <a:pt x="260874" y="11529"/>
                    <a:pt x="261130" y="25621"/>
                  </a:cubicBezTo>
                  <a:lnTo>
                    <a:pt x="261641" y="315652"/>
                  </a:lnTo>
                  <a:lnTo>
                    <a:pt x="261897" y="374581"/>
                  </a:lnTo>
                  <a:lnTo>
                    <a:pt x="261897" y="374837"/>
                  </a:lnTo>
                  <a:cubicBezTo>
                    <a:pt x="262153" y="430691"/>
                    <a:pt x="231718" y="493206"/>
                    <a:pt x="182868" y="519852"/>
                  </a:cubicBezTo>
                  <a:cubicBezTo>
                    <a:pt x="140412" y="519084"/>
                    <a:pt x="88493" y="507298"/>
                    <a:pt x="48850" y="491413"/>
                  </a:cubicBezTo>
                  <a:cubicBezTo>
                    <a:pt x="20972" y="462973"/>
                    <a:pt x="6905" y="428385"/>
                    <a:pt x="1534" y="392515"/>
                  </a:cubicBezTo>
                  <a:cubicBezTo>
                    <a:pt x="767" y="388416"/>
                    <a:pt x="511" y="384060"/>
                    <a:pt x="511" y="379961"/>
                  </a:cubicBezTo>
                  <a:lnTo>
                    <a:pt x="0" y="25877"/>
                  </a:lnTo>
                  <a:cubicBezTo>
                    <a:pt x="0" y="11786"/>
                    <a:pt x="8440" y="256"/>
                    <a:pt x="18670" y="256"/>
                  </a:cubicBezTo>
                  <a:cubicBezTo>
                    <a:pt x="28133" y="256"/>
                    <a:pt x="35806" y="9736"/>
                    <a:pt x="37085" y="22034"/>
                  </a:cubicBezTo>
                  <a:lnTo>
                    <a:pt x="37597" y="308991"/>
                  </a:lnTo>
                  <a:cubicBezTo>
                    <a:pt x="37597" y="323082"/>
                    <a:pt x="46036" y="334612"/>
                    <a:pt x="56267" y="334612"/>
                  </a:cubicBezTo>
                  <a:cubicBezTo>
                    <a:pt x="66241" y="334612"/>
                    <a:pt x="74426" y="324107"/>
                    <a:pt x="74937" y="310528"/>
                  </a:cubicBezTo>
                  <a:lnTo>
                    <a:pt x="74937" y="308991"/>
                  </a:lnTo>
                  <a:lnTo>
                    <a:pt x="74681" y="24340"/>
                  </a:lnTo>
                  <a:cubicBezTo>
                    <a:pt x="74937" y="10761"/>
                    <a:pt x="83122" y="0"/>
                    <a:pt x="93096" y="0"/>
                  </a:cubicBezTo>
                  <a:close/>
                </a:path>
              </a:pathLst>
            </a:custGeom>
            <a:ln w="0" cap="flat">
              <a:miter lim="101600"/>
            </a:ln>
          </p:spPr>
          <p:style>
            <a:lnRef idx="0">
              <a:srgbClr val="000000">
                <a:alpha val="0"/>
              </a:srgbClr>
            </a:lnRef>
            <a:fillRef idx="1">
              <a:srgbClr val="FEFEFE"/>
            </a:fillRef>
            <a:effectRef idx="0">
              <a:scrgbClr r="0" g="0" b="0"/>
            </a:effectRef>
            <a:fontRef idx="none"/>
          </p:style>
          <p:txBody>
            <a:bodyPr/>
            <a:lstStyle/>
            <a:p>
              <a:endParaRPr lang="en-GB"/>
            </a:p>
          </p:txBody>
        </p:sp>
        <p:sp>
          <p:nvSpPr>
            <p:cNvPr id="53" name="Shape 45"/>
            <p:cNvSpPr/>
            <p:nvPr/>
          </p:nvSpPr>
          <p:spPr>
            <a:xfrm>
              <a:off x="817148" y="714317"/>
              <a:ext cx="56011" cy="136048"/>
            </a:xfrm>
            <a:custGeom>
              <a:avLst/>
              <a:gdLst/>
              <a:ahLst/>
              <a:cxnLst/>
              <a:rect l="0" t="0" r="0" b="0"/>
              <a:pathLst>
                <a:path w="56011" h="136048">
                  <a:moveTo>
                    <a:pt x="43223" y="0"/>
                  </a:moveTo>
                  <a:cubicBezTo>
                    <a:pt x="50896" y="0"/>
                    <a:pt x="56011" y="2050"/>
                    <a:pt x="56011" y="5124"/>
                  </a:cubicBezTo>
                  <a:lnTo>
                    <a:pt x="56011" y="13067"/>
                  </a:lnTo>
                  <a:cubicBezTo>
                    <a:pt x="56011" y="14860"/>
                    <a:pt x="55244" y="15885"/>
                    <a:pt x="53965" y="15885"/>
                  </a:cubicBezTo>
                  <a:cubicBezTo>
                    <a:pt x="53454" y="15885"/>
                    <a:pt x="52686" y="15885"/>
                    <a:pt x="51919" y="15373"/>
                  </a:cubicBezTo>
                  <a:lnTo>
                    <a:pt x="50129" y="14604"/>
                  </a:lnTo>
                  <a:cubicBezTo>
                    <a:pt x="48850" y="14092"/>
                    <a:pt x="46548" y="13579"/>
                    <a:pt x="44758" y="13579"/>
                  </a:cubicBezTo>
                  <a:cubicBezTo>
                    <a:pt x="36830" y="13579"/>
                    <a:pt x="33249" y="17935"/>
                    <a:pt x="33249" y="27671"/>
                  </a:cubicBezTo>
                  <a:lnTo>
                    <a:pt x="33505" y="39713"/>
                  </a:lnTo>
                  <a:lnTo>
                    <a:pt x="51919" y="39713"/>
                  </a:lnTo>
                  <a:cubicBezTo>
                    <a:pt x="53454" y="39713"/>
                    <a:pt x="54732" y="41250"/>
                    <a:pt x="54732" y="42787"/>
                  </a:cubicBezTo>
                  <a:lnTo>
                    <a:pt x="54732" y="50730"/>
                  </a:lnTo>
                  <a:cubicBezTo>
                    <a:pt x="54732" y="52523"/>
                    <a:pt x="53965" y="53292"/>
                    <a:pt x="51919" y="53292"/>
                  </a:cubicBezTo>
                  <a:lnTo>
                    <a:pt x="33249" y="53292"/>
                  </a:lnTo>
                  <a:lnTo>
                    <a:pt x="33249" y="132974"/>
                  </a:lnTo>
                  <a:cubicBezTo>
                    <a:pt x="33249" y="134511"/>
                    <a:pt x="31714" y="136048"/>
                    <a:pt x="30435" y="136048"/>
                  </a:cubicBezTo>
                  <a:lnTo>
                    <a:pt x="18159" y="136048"/>
                  </a:lnTo>
                  <a:cubicBezTo>
                    <a:pt x="16625" y="136048"/>
                    <a:pt x="15346" y="134511"/>
                    <a:pt x="15346" y="132974"/>
                  </a:cubicBezTo>
                  <a:lnTo>
                    <a:pt x="15346" y="53292"/>
                  </a:lnTo>
                  <a:lnTo>
                    <a:pt x="2813" y="53292"/>
                  </a:lnTo>
                  <a:cubicBezTo>
                    <a:pt x="1279" y="53292"/>
                    <a:pt x="0" y="51755"/>
                    <a:pt x="0" y="50474"/>
                  </a:cubicBezTo>
                  <a:lnTo>
                    <a:pt x="0" y="42787"/>
                  </a:lnTo>
                  <a:cubicBezTo>
                    <a:pt x="0" y="41250"/>
                    <a:pt x="1279" y="39713"/>
                    <a:pt x="2813" y="39713"/>
                  </a:cubicBezTo>
                  <a:lnTo>
                    <a:pt x="15346" y="39713"/>
                  </a:lnTo>
                  <a:lnTo>
                    <a:pt x="15346" y="28952"/>
                  </a:lnTo>
                  <a:cubicBezTo>
                    <a:pt x="15346" y="17422"/>
                    <a:pt x="17647" y="11273"/>
                    <a:pt x="23786" y="6662"/>
                  </a:cubicBezTo>
                  <a:cubicBezTo>
                    <a:pt x="28901" y="2306"/>
                    <a:pt x="36062" y="0"/>
                    <a:pt x="43223"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4" name="Shape 46"/>
            <p:cNvSpPr/>
            <p:nvPr/>
          </p:nvSpPr>
          <p:spPr>
            <a:xfrm>
              <a:off x="874949" y="752492"/>
              <a:ext cx="46037" cy="100855"/>
            </a:xfrm>
            <a:custGeom>
              <a:avLst/>
              <a:gdLst/>
              <a:ahLst/>
              <a:cxnLst/>
              <a:rect l="0" t="0" r="0" b="0"/>
              <a:pathLst>
                <a:path w="46037" h="100855">
                  <a:moveTo>
                    <a:pt x="45781" y="0"/>
                  </a:moveTo>
                  <a:lnTo>
                    <a:pt x="46037" y="45"/>
                  </a:lnTo>
                  <a:lnTo>
                    <a:pt x="46037" y="13436"/>
                  </a:lnTo>
                  <a:lnTo>
                    <a:pt x="45781" y="13323"/>
                  </a:lnTo>
                  <a:cubicBezTo>
                    <a:pt x="27622" y="13323"/>
                    <a:pt x="18671" y="25365"/>
                    <a:pt x="18671" y="50730"/>
                  </a:cubicBezTo>
                  <a:cubicBezTo>
                    <a:pt x="18671" y="64821"/>
                    <a:pt x="20717" y="72764"/>
                    <a:pt x="26343" y="79425"/>
                  </a:cubicBezTo>
                  <a:cubicBezTo>
                    <a:pt x="30691" y="84806"/>
                    <a:pt x="37597" y="87624"/>
                    <a:pt x="46037" y="87624"/>
                  </a:cubicBezTo>
                  <a:lnTo>
                    <a:pt x="46037" y="100855"/>
                  </a:lnTo>
                  <a:lnTo>
                    <a:pt x="27082" y="97456"/>
                  </a:lnTo>
                  <a:cubicBezTo>
                    <a:pt x="9927" y="90587"/>
                    <a:pt x="0" y="73917"/>
                    <a:pt x="0" y="50474"/>
                  </a:cubicBezTo>
                  <a:cubicBezTo>
                    <a:pt x="0" y="19216"/>
                    <a:pt x="17392" y="0"/>
                    <a:pt x="4578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5" name="Shape 47"/>
            <p:cNvSpPr/>
            <p:nvPr/>
          </p:nvSpPr>
          <p:spPr>
            <a:xfrm>
              <a:off x="920986" y="752537"/>
              <a:ext cx="46037" cy="100902"/>
            </a:xfrm>
            <a:custGeom>
              <a:avLst/>
              <a:gdLst/>
              <a:ahLst/>
              <a:cxnLst/>
              <a:rect l="0" t="0" r="0" b="0"/>
              <a:pathLst>
                <a:path w="46037" h="100902">
                  <a:moveTo>
                    <a:pt x="0" y="0"/>
                  </a:moveTo>
                  <a:lnTo>
                    <a:pt x="19278" y="3410"/>
                  </a:lnTo>
                  <a:cubicBezTo>
                    <a:pt x="36398" y="10219"/>
                    <a:pt x="46037" y="26793"/>
                    <a:pt x="46037" y="50428"/>
                  </a:cubicBezTo>
                  <a:cubicBezTo>
                    <a:pt x="46037" y="81686"/>
                    <a:pt x="28645" y="100902"/>
                    <a:pt x="512" y="100902"/>
                  </a:cubicBezTo>
                  <a:lnTo>
                    <a:pt x="0" y="100810"/>
                  </a:lnTo>
                  <a:lnTo>
                    <a:pt x="0" y="87579"/>
                  </a:lnTo>
                  <a:cubicBezTo>
                    <a:pt x="18159" y="87579"/>
                    <a:pt x="27366" y="75281"/>
                    <a:pt x="27366" y="50428"/>
                  </a:cubicBezTo>
                  <a:cubicBezTo>
                    <a:pt x="27366" y="37874"/>
                    <a:pt x="25064" y="28586"/>
                    <a:pt x="20461" y="22437"/>
                  </a:cubicBezTo>
                  <a:lnTo>
                    <a:pt x="0" y="13391"/>
                  </a:ln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6" name="Shape 48"/>
            <p:cNvSpPr/>
            <p:nvPr/>
          </p:nvSpPr>
          <p:spPr>
            <a:xfrm>
              <a:off x="977252" y="752492"/>
              <a:ext cx="46165" cy="100878"/>
            </a:xfrm>
            <a:custGeom>
              <a:avLst/>
              <a:gdLst/>
              <a:ahLst/>
              <a:cxnLst/>
              <a:rect l="0" t="0" r="0" b="0"/>
              <a:pathLst>
                <a:path w="46165" h="100878">
                  <a:moveTo>
                    <a:pt x="46037" y="0"/>
                  </a:moveTo>
                  <a:lnTo>
                    <a:pt x="46165" y="23"/>
                  </a:lnTo>
                  <a:lnTo>
                    <a:pt x="46165" y="13380"/>
                  </a:lnTo>
                  <a:lnTo>
                    <a:pt x="46037" y="13323"/>
                  </a:lnTo>
                  <a:cubicBezTo>
                    <a:pt x="27622" y="13323"/>
                    <a:pt x="18926" y="25365"/>
                    <a:pt x="18926" y="50730"/>
                  </a:cubicBezTo>
                  <a:cubicBezTo>
                    <a:pt x="18926" y="64821"/>
                    <a:pt x="20972" y="72764"/>
                    <a:pt x="26599" y="79425"/>
                  </a:cubicBezTo>
                  <a:lnTo>
                    <a:pt x="46165" y="87571"/>
                  </a:lnTo>
                  <a:lnTo>
                    <a:pt x="46165" y="100878"/>
                  </a:lnTo>
                  <a:lnTo>
                    <a:pt x="27191" y="97456"/>
                  </a:lnTo>
                  <a:cubicBezTo>
                    <a:pt x="10071" y="90587"/>
                    <a:pt x="0" y="73917"/>
                    <a:pt x="0" y="50474"/>
                  </a:cubicBezTo>
                  <a:cubicBezTo>
                    <a:pt x="0" y="19216"/>
                    <a:pt x="17392" y="0"/>
                    <a:pt x="46037"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7" name="Shape 49"/>
            <p:cNvSpPr/>
            <p:nvPr/>
          </p:nvSpPr>
          <p:spPr>
            <a:xfrm>
              <a:off x="1023417" y="752515"/>
              <a:ext cx="46165" cy="100924"/>
            </a:xfrm>
            <a:custGeom>
              <a:avLst/>
              <a:gdLst/>
              <a:ahLst/>
              <a:cxnLst/>
              <a:rect l="0" t="0" r="0" b="0"/>
              <a:pathLst>
                <a:path w="46165" h="100924">
                  <a:moveTo>
                    <a:pt x="0" y="0"/>
                  </a:moveTo>
                  <a:lnTo>
                    <a:pt x="19298" y="3432"/>
                  </a:lnTo>
                  <a:cubicBezTo>
                    <a:pt x="36382" y="10242"/>
                    <a:pt x="46165" y="26815"/>
                    <a:pt x="46165" y="50451"/>
                  </a:cubicBezTo>
                  <a:cubicBezTo>
                    <a:pt x="46165" y="81709"/>
                    <a:pt x="28517" y="100924"/>
                    <a:pt x="384" y="100924"/>
                  </a:cubicBezTo>
                  <a:lnTo>
                    <a:pt x="0" y="100855"/>
                  </a:lnTo>
                  <a:lnTo>
                    <a:pt x="0" y="87548"/>
                  </a:lnTo>
                  <a:lnTo>
                    <a:pt x="128" y="87601"/>
                  </a:lnTo>
                  <a:cubicBezTo>
                    <a:pt x="18287" y="87601"/>
                    <a:pt x="27238" y="75303"/>
                    <a:pt x="27238" y="50451"/>
                  </a:cubicBezTo>
                  <a:cubicBezTo>
                    <a:pt x="27238" y="37896"/>
                    <a:pt x="25000" y="28609"/>
                    <a:pt x="20461" y="22460"/>
                  </a:cubicBezTo>
                  <a:lnTo>
                    <a:pt x="0" y="13357"/>
                  </a:ln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8" name="Shape 50"/>
            <p:cNvSpPr/>
            <p:nvPr/>
          </p:nvSpPr>
          <p:spPr>
            <a:xfrm>
              <a:off x="1079811" y="752875"/>
              <a:ext cx="44119" cy="98469"/>
            </a:xfrm>
            <a:custGeom>
              <a:avLst/>
              <a:gdLst/>
              <a:ahLst/>
              <a:cxnLst/>
              <a:rect l="0" t="0" r="0" b="0"/>
              <a:pathLst>
                <a:path w="44119" h="98469">
                  <a:moveTo>
                    <a:pt x="44119" y="0"/>
                  </a:moveTo>
                  <a:lnTo>
                    <a:pt x="44119" y="14312"/>
                  </a:lnTo>
                  <a:lnTo>
                    <a:pt x="36861" y="15661"/>
                  </a:lnTo>
                  <a:cubicBezTo>
                    <a:pt x="32929" y="17295"/>
                    <a:pt x="29540" y="19729"/>
                    <a:pt x="26855" y="22931"/>
                  </a:cubicBezTo>
                  <a:cubicBezTo>
                    <a:pt x="20717" y="29593"/>
                    <a:pt x="18671" y="36767"/>
                    <a:pt x="18671" y="50602"/>
                  </a:cubicBezTo>
                  <a:cubicBezTo>
                    <a:pt x="18671" y="66935"/>
                    <a:pt x="25288" y="78369"/>
                    <a:pt x="36797" y="83065"/>
                  </a:cubicBezTo>
                  <a:lnTo>
                    <a:pt x="44119" y="84398"/>
                  </a:lnTo>
                  <a:lnTo>
                    <a:pt x="44119" y="98469"/>
                  </a:lnTo>
                  <a:lnTo>
                    <a:pt x="26867" y="95343"/>
                  </a:lnTo>
                  <a:cubicBezTo>
                    <a:pt x="10071" y="88617"/>
                    <a:pt x="0" y="72380"/>
                    <a:pt x="0" y="50090"/>
                  </a:cubicBezTo>
                  <a:cubicBezTo>
                    <a:pt x="0" y="27799"/>
                    <a:pt x="10790" y="10553"/>
                    <a:pt x="27514" y="3323"/>
                  </a:cubicBezTo>
                  <a:lnTo>
                    <a:pt x="44119"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9" name="Shape 51"/>
            <p:cNvSpPr/>
            <p:nvPr/>
          </p:nvSpPr>
          <p:spPr>
            <a:xfrm>
              <a:off x="1123930" y="715853"/>
              <a:ext cx="43095" cy="135792"/>
            </a:xfrm>
            <a:custGeom>
              <a:avLst/>
              <a:gdLst/>
              <a:ahLst/>
              <a:cxnLst/>
              <a:rect l="0" t="0" r="0" b="0"/>
              <a:pathLst>
                <a:path w="43095" h="135792">
                  <a:moveTo>
                    <a:pt x="28261" y="0"/>
                  </a:moveTo>
                  <a:lnTo>
                    <a:pt x="40282" y="0"/>
                  </a:lnTo>
                  <a:cubicBezTo>
                    <a:pt x="42072" y="0"/>
                    <a:pt x="43095" y="1537"/>
                    <a:pt x="43095" y="2818"/>
                  </a:cubicBezTo>
                  <a:lnTo>
                    <a:pt x="43095" y="131436"/>
                  </a:lnTo>
                  <a:cubicBezTo>
                    <a:pt x="43095" y="132974"/>
                    <a:pt x="41816" y="134511"/>
                    <a:pt x="40282" y="134511"/>
                  </a:cubicBezTo>
                  <a:lnTo>
                    <a:pt x="30307" y="134511"/>
                  </a:lnTo>
                  <a:cubicBezTo>
                    <a:pt x="28517" y="134511"/>
                    <a:pt x="27238" y="132974"/>
                    <a:pt x="27238" y="131180"/>
                  </a:cubicBezTo>
                  <a:lnTo>
                    <a:pt x="27238" y="129899"/>
                  </a:lnTo>
                  <a:lnTo>
                    <a:pt x="26982" y="129899"/>
                  </a:lnTo>
                  <a:cubicBezTo>
                    <a:pt x="25704" y="129899"/>
                    <a:pt x="24681" y="130155"/>
                    <a:pt x="23146" y="130924"/>
                  </a:cubicBezTo>
                  <a:lnTo>
                    <a:pt x="21611" y="131693"/>
                  </a:lnTo>
                  <a:cubicBezTo>
                    <a:pt x="15729" y="134511"/>
                    <a:pt x="9079" y="135792"/>
                    <a:pt x="1662" y="135792"/>
                  </a:cubicBezTo>
                  <a:lnTo>
                    <a:pt x="0" y="135491"/>
                  </a:lnTo>
                  <a:lnTo>
                    <a:pt x="0" y="121421"/>
                  </a:lnTo>
                  <a:lnTo>
                    <a:pt x="5754" y="122469"/>
                  </a:lnTo>
                  <a:cubicBezTo>
                    <a:pt x="9591" y="122469"/>
                    <a:pt x="13427" y="121957"/>
                    <a:pt x="16752" y="120932"/>
                  </a:cubicBezTo>
                  <a:cubicBezTo>
                    <a:pt x="23146" y="118882"/>
                    <a:pt x="25448" y="116320"/>
                    <a:pt x="25448" y="110683"/>
                  </a:cubicBezTo>
                  <a:lnTo>
                    <a:pt x="25448" y="62516"/>
                  </a:lnTo>
                  <a:cubicBezTo>
                    <a:pt x="25448" y="57904"/>
                    <a:pt x="24169" y="55598"/>
                    <a:pt x="21100" y="53548"/>
                  </a:cubicBezTo>
                  <a:cubicBezTo>
                    <a:pt x="17264" y="51242"/>
                    <a:pt x="11893" y="50217"/>
                    <a:pt x="6010" y="50217"/>
                  </a:cubicBezTo>
                  <a:lnTo>
                    <a:pt x="0" y="51334"/>
                  </a:lnTo>
                  <a:lnTo>
                    <a:pt x="0" y="37022"/>
                  </a:lnTo>
                  <a:lnTo>
                    <a:pt x="1918" y="36638"/>
                  </a:lnTo>
                  <a:cubicBezTo>
                    <a:pt x="8568" y="36638"/>
                    <a:pt x="15729" y="38175"/>
                    <a:pt x="19821" y="40994"/>
                  </a:cubicBezTo>
                  <a:lnTo>
                    <a:pt x="21611" y="42275"/>
                  </a:lnTo>
                  <a:cubicBezTo>
                    <a:pt x="23146" y="43043"/>
                    <a:pt x="23402" y="43300"/>
                    <a:pt x="24936" y="43043"/>
                  </a:cubicBezTo>
                  <a:lnTo>
                    <a:pt x="25448" y="43043"/>
                  </a:lnTo>
                  <a:lnTo>
                    <a:pt x="25448" y="2818"/>
                  </a:lnTo>
                  <a:cubicBezTo>
                    <a:pt x="25448" y="1537"/>
                    <a:pt x="26727" y="0"/>
                    <a:pt x="2826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0" name="Shape 52"/>
            <p:cNvSpPr/>
            <p:nvPr/>
          </p:nvSpPr>
          <p:spPr>
            <a:xfrm>
              <a:off x="1185439" y="825768"/>
              <a:ext cx="27622" cy="25877"/>
            </a:xfrm>
            <a:custGeom>
              <a:avLst/>
              <a:gdLst/>
              <a:ahLst/>
              <a:cxnLst/>
              <a:rect l="0" t="0" r="0" b="0"/>
              <a:pathLst>
                <a:path w="27622" h="25877">
                  <a:moveTo>
                    <a:pt x="13811" y="0"/>
                  </a:moveTo>
                  <a:cubicBezTo>
                    <a:pt x="23530" y="0"/>
                    <a:pt x="27622" y="3843"/>
                    <a:pt x="27622" y="13323"/>
                  </a:cubicBezTo>
                  <a:cubicBezTo>
                    <a:pt x="27622" y="22290"/>
                    <a:pt x="23274" y="25877"/>
                    <a:pt x="13555" y="25877"/>
                  </a:cubicBezTo>
                  <a:cubicBezTo>
                    <a:pt x="4092" y="25877"/>
                    <a:pt x="0" y="22034"/>
                    <a:pt x="0" y="12811"/>
                  </a:cubicBezTo>
                  <a:cubicBezTo>
                    <a:pt x="0" y="3843"/>
                    <a:pt x="4604" y="0"/>
                    <a:pt x="1381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1" name="Shape 53"/>
            <p:cNvSpPr/>
            <p:nvPr/>
          </p:nvSpPr>
          <p:spPr>
            <a:xfrm>
              <a:off x="1225337" y="867787"/>
              <a:ext cx="39515" cy="22229"/>
            </a:xfrm>
            <a:custGeom>
              <a:avLst/>
              <a:gdLst/>
              <a:ahLst/>
              <a:cxnLst/>
              <a:rect l="0" t="0" r="0" b="0"/>
              <a:pathLst>
                <a:path w="39515" h="22229">
                  <a:moveTo>
                    <a:pt x="2558" y="0"/>
                  </a:moveTo>
                  <a:cubicBezTo>
                    <a:pt x="3325" y="0"/>
                    <a:pt x="4348" y="256"/>
                    <a:pt x="5115" y="769"/>
                  </a:cubicBezTo>
                  <a:lnTo>
                    <a:pt x="7673" y="2050"/>
                  </a:lnTo>
                  <a:cubicBezTo>
                    <a:pt x="15346" y="6149"/>
                    <a:pt x="26599" y="8711"/>
                    <a:pt x="36318" y="8711"/>
                  </a:cubicBezTo>
                  <a:lnTo>
                    <a:pt x="39515" y="7920"/>
                  </a:lnTo>
                  <a:lnTo>
                    <a:pt x="39515" y="22020"/>
                  </a:lnTo>
                  <a:lnTo>
                    <a:pt x="37831" y="22229"/>
                  </a:lnTo>
                  <a:lnTo>
                    <a:pt x="36682" y="22229"/>
                  </a:lnTo>
                  <a:lnTo>
                    <a:pt x="20397" y="20721"/>
                  </a:lnTo>
                  <a:cubicBezTo>
                    <a:pt x="14834" y="19728"/>
                    <a:pt x="9591" y="18319"/>
                    <a:pt x="5371" y="16654"/>
                  </a:cubicBezTo>
                  <a:cubicBezTo>
                    <a:pt x="1023" y="14860"/>
                    <a:pt x="0" y="13835"/>
                    <a:pt x="0" y="11273"/>
                  </a:cubicBezTo>
                  <a:lnTo>
                    <a:pt x="0" y="3075"/>
                  </a:lnTo>
                  <a:cubicBezTo>
                    <a:pt x="0" y="1281"/>
                    <a:pt x="1023" y="0"/>
                    <a:pt x="2558"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2" name="Shape 54"/>
            <p:cNvSpPr/>
            <p:nvPr/>
          </p:nvSpPr>
          <p:spPr>
            <a:xfrm>
              <a:off x="1220734" y="753146"/>
              <a:ext cx="44119" cy="96958"/>
            </a:xfrm>
            <a:custGeom>
              <a:avLst/>
              <a:gdLst/>
              <a:ahLst/>
              <a:cxnLst/>
              <a:rect l="0" t="0" r="0" b="0"/>
              <a:pathLst>
                <a:path w="44119" h="96958">
                  <a:moveTo>
                    <a:pt x="44119" y="0"/>
                  </a:moveTo>
                  <a:lnTo>
                    <a:pt x="44119" y="13926"/>
                  </a:lnTo>
                  <a:lnTo>
                    <a:pt x="36474" y="15319"/>
                  </a:lnTo>
                  <a:cubicBezTo>
                    <a:pt x="25000" y="20051"/>
                    <a:pt x="18671" y="31628"/>
                    <a:pt x="18671" y="48538"/>
                  </a:cubicBezTo>
                  <a:cubicBezTo>
                    <a:pt x="18671" y="64487"/>
                    <a:pt x="25288" y="76257"/>
                    <a:pt x="36474" y="81145"/>
                  </a:cubicBezTo>
                  <a:lnTo>
                    <a:pt x="44119" y="82654"/>
                  </a:lnTo>
                  <a:lnTo>
                    <a:pt x="44119" y="96958"/>
                  </a:lnTo>
                  <a:lnTo>
                    <a:pt x="26867" y="93763"/>
                  </a:lnTo>
                  <a:cubicBezTo>
                    <a:pt x="10214" y="87002"/>
                    <a:pt x="0" y="70764"/>
                    <a:pt x="0" y="49050"/>
                  </a:cubicBezTo>
                  <a:cubicBezTo>
                    <a:pt x="0" y="27144"/>
                    <a:pt x="10934" y="10138"/>
                    <a:pt x="28270" y="3004"/>
                  </a:cubicBezTo>
                  <a:lnTo>
                    <a:pt x="44119"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3" name="Shape 55"/>
            <p:cNvSpPr/>
            <p:nvPr/>
          </p:nvSpPr>
          <p:spPr>
            <a:xfrm>
              <a:off x="1264852" y="752492"/>
              <a:ext cx="43095" cy="137315"/>
            </a:xfrm>
            <a:custGeom>
              <a:avLst/>
              <a:gdLst/>
              <a:ahLst/>
              <a:cxnLst/>
              <a:rect l="0" t="0" r="0" b="0"/>
              <a:pathLst>
                <a:path w="43095" h="137315">
                  <a:moveTo>
                    <a:pt x="3453" y="0"/>
                  </a:moveTo>
                  <a:cubicBezTo>
                    <a:pt x="9335" y="0"/>
                    <a:pt x="14706" y="1025"/>
                    <a:pt x="18798" y="2818"/>
                  </a:cubicBezTo>
                  <a:cubicBezTo>
                    <a:pt x="20077" y="3331"/>
                    <a:pt x="21611" y="4356"/>
                    <a:pt x="23913" y="5637"/>
                  </a:cubicBezTo>
                  <a:cubicBezTo>
                    <a:pt x="24936" y="6149"/>
                    <a:pt x="25448" y="6405"/>
                    <a:pt x="26471" y="6405"/>
                  </a:cubicBezTo>
                  <a:lnTo>
                    <a:pt x="27238" y="6149"/>
                  </a:lnTo>
                  <a:lnTo>
                    <a:pt x="27238" y="4868"/>
                  </a:lnTo>
                  <a:cubicBezTo>
                    <a:pt x="27238" y="2562"/>
                    <a:pt x="28261" y="1537"/>
                    <a:pt x="30052" y="1537"/>
                  </a:cubicBezTo>
                  <a:lnTo>
                    <a:pt x="40282" y="1537"/>
                  </a:lnTo>
                  <a:cubicBezTo>
                    <a:pt x="42072" y="1537"/>
                    <a:pt x="43095" y="2818"/>
                    <a:pt x="43095" y="4612"/>
                  </a:cubicBezTo>
                  <a:lnTo>
                    <a:pt x="43095" y="99922"/>
                  </a:lnTo>
                  <a:cubicBezTo>
                    <a:pt x="43095" y="118370"/>
                    <a:pt x="34176" y="130331"/>
                    <a:pt x="17308" y="135159"/>
                  </a:cubicBezTo>
                  <a:lnTo>
                    <a:pt x="0" y="137315"/>
                  </a:lnTo>
                  <a:lnTo>
                    <a:pt x="0" y="123215"/>
                  </a:lnTo>
                  <a:lnTo>
                    <a:pt x="18542" y="118626"/>
                  </a:lnTo>
                  <a:cubicBezTo>
                    <a:pt x="23146" y="115295"/>
                    <a:pt x="25448" y="110171"/>
                    <a:pt x="25448" y="100947"/>
                  </a:cubicBezTo>
                  <a:lnTo>
                    <a:pt x="25448" y="91724"/>
                  </a:lnTo>
                  <a:cubicBezTo>
                    <a:pt x="23913" y="91724"/>
                    <a:pt x="23913" y="91724"/>
                    <a:pt x="22123" y="92492"/>
                  </a:cubicBezTo>
                  <a:cubicBezTo>
                    <a:pt x="14962" y="96079"/>
                    <a:pt x="8568" y="97873"/>
                    <a:pt x="1407" y="97873"/>
                  </a:cubicBezTo>
                  <a:lnTo>
                    <a:pt x="0" y="97612"/>
                  </a:lnTo>
                  <a:lnTo>
                    <a:pt x="0" y="83309"/>
                  </a:lnTo>
                  <a:lnTo>
                    <a:pt x="4987" y="84294"/>
                  </a:lnTo>
                  <a:cubicBezTo>
                    <a:pt x="10869" y="84294"/>
                    <a:pt x="17008" y="82756"/>
                    <a:pt x="21100" y="80707"/>
                  </a:cubicBezTo>
                  <a:cubicBezTo>
                    <a:pt x="24425" y="78913"/>
                    <a:pt x="25448" y="77120"/>
                    <a:pt x="25448" y="73533"/>
                  </a:cubicBezTo>
                  <a:lnTo>
                    <a:pt x="25448" y="24596"/>
                  </a:lnTo>
                  <a:cubicBezTo>
                    <a:pt x="25448" y="20753"/>
                    <a:pt x="24681" y="19728"/>
                    <a:pt x="21867" y="17679"/>
                  </a:cubicBezTo>
                  <a:cubicBezTo>
                    <a:pt x="18031" y="15117"/>
                    <a:pt x="12148" y="13579"/>
                    <a:pt x="5499" y="13579"/>
                  </a:cubicBezTo>
                  <a:lnTo>
                    <a:pt x="0" y="14581"/>
                  </a:lnTo>
                  <a:lnTo>
                    <a:pt x="0" y="655"/>
                  </a:lnTo>
                  <a:lnTo>
                    <a:pt x="3453"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4" name="Shape 56"/>
            <p:cNvSpPr/>
            <p:nvPr/>
          </p:nvSpPr>
          <p:spPr>
            <a:xfrm>
              <a:off x="1322781" y="752492"/>
              <a:ext cx="46037" cy="100855"/>
            </a:xfrm>
            <a:custGeom>
              <a:avLst/>
              <a:gdLst/>
              <a:ahLst/>
              <a:cxnLst/>
              <a:rect l="0" t="0" r="0" b="0"/>
              <a:pathLst>
                <a:path w="46037" h="100855">
                  <a:moveTo>
                    <a:pt x="46037" y="0"/>
                  </a:moveTo>
                  <a:lnTo>
                    <a:pt x="46037" y="13323"/>
                  </a:lnTo>
                  <a:cubicBezTo>
                    <a:pt x="27622" y="13323"/>
                    <a:pt x="18671" y="25365"/>
                    <a:pt x="18671" y="50730"/>
                  </a:cubicBezTo>
                  <a:cubicBezTo>
                    <a:pt x="18671" y="64821"/>
                    <a:pt x="20717" y="72764"/>
                    <a:pt x="26343" y="79425"/>
                  </a:cubicBezTo>
                  <a:cubicBezTo>
                    <a:pt x="30691" y="84806"/>
                    <a:pt x="37597" y="87624"/>
                    <a:pt x="46037" y="87624"/>
                  </a:cubicBezTo>
                  <a:lnTo>
                    <a:pt x="46037" y="100855"/>
                  </a:lnTo>
                  <a:lnTo>
                    <a:pt x="27082" y="97456"/>
                  </a:lnTo>
                  <a:cubicBezTo>
                    <a:pt x="9927" y="90587"/>
                    <a:pt x="0" y="73917"/>
                    <a:pt x="0" y="50474"/>
                  </a:cubicBezTo>
                  <a:cubicBezTo>
                    <a:pt x="0" y="19216"/>
                    <a:pt x="17392" y="0"/>
                    <a:pt x="46037"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5" name="Shape 57"/>
            <p:cNvSpPr/>
            <p:nvPr/>
          </p:nvSpPr>
          <p:spPr>
            <a:xfrm>
              <a:off x="1368818" y="752492"/>
              <a:ext cx="46037" cy="100947"/>
            </a:xfrm>
            <a:custGeom>
              <a:avLst/>
              <a:gdLst/>
              <a:ahLst/>
              <a:cxnLst/>
              <a:rect l="0" t="0" r="0" b="0"/>
              <a:pathLst>
                <a:path w="46037" h="100947">
                  <a:moveTo>
                    <a:pt x="0" y="0"/>
                  </a:moveTo>
                  <a:cubicBezTo>
                    <a:pt x="28901" y="0"/>
                    <a:pt x="46037" y="18960"/>
                    <a:pt x="46037" y="50474"/>
                  </a:cubicBezTo>
                  <a:cubicBezTo>
                    <a:pt x="46037" y="81731"/>
                    <a:pt x="28645" y="100947"/>
                    <a:pt x="512" y="100947"/>
                  </a:cubicBezTo>
                  <a:lnTo>
                    <a:pt x="0" y="100855"/>
                  </a:lnTo>
                  <a:lnTo>
                    <a:pt x="0" y="87624"/>
                  </a:lnTo>
                  <a:cubicBezTo>
                    <a:pt x="18159" y="87624"/>
                    <a:pt x="27366" y="75326"/>
                    <a:pt x="27366" y="50474"/>
                  </a:cubicBezTo>
                  <a:cubicBezTo>
                    <a:pt x="27366" y="25365"/>
                    <a:pt x="18159" y="13323"/>
                    <a:pt x="0" y="13323"/>
                  </a:cubicBez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6" name="Shape 58"/>
            <p:cNvSpPr/>
            <p:nvPr/>
          </p:nvSpPr>
          <p:spPr>
            <a:xfrm>
              <a:off x="1418691" y="754029"/>
              <a:ext cx="86447" cy="97616"/>
            </a:xfrm>
            <a:custGeom>
              <a:avLst/>
              <a:gdLst/>
              <a:ahLst/>
              <a:cxnLst/>
              <a:rect l="0" t="0" r="0" b="0"/>
              <a:pathLst>
                <a:path w="86447" h="97616">
                  <a:moveTo>
                    <a:pt x="4348" y="0"/>
                  </a:moveTo>
                  <a:lnTo>
                    <a:pt x="16368" y="0"/>
                  </a:lnTo>
                  <a:cubicBezTo>
                    <a:pt x="17647" y="0"/>
                    <a:pt x="18671" y="769"/>
                    <a:pt x="18926" y="2050"/>
                  </a:cubicBezTo>
                  <a:lnTo>
                    <a:pt x="44758" y="80194"/>
                  </a:lnTo>
                  <a:lnTo>
                    <a:pt x="70334" y="2050"/>
                  </a:lnTo>
                  <a:cubicBezTo>
                    <a:pt x="70845" y="769"/>
                    <a:pt x="71868" y="0"/>
                    <a:pt x="73147" y="0"/>
                  </a:cubicBezTo>
                  <a:lnTo>
                    <a:pt x="83122" y="0"/>
                  </a:lnTo>
                  <a:cubicBezTo>
                    <a:pt x="85168" y="0"/>
                    <a:pt x="86447" y="769"/>
                    <a:pt x="86447" y="2562"/>
                  </a:cubicBezTo>
                  <a:cubicBezTo>
                    <a:pt x="86447" y="3075"/>
                    <a:pt x="86191" y="3843"/>
                    <a:pt x="85679" y="5380"/>
                  </a:cubicBezTo>
                  <a:lnTo>
                    <a:pt x="56523" y="88649"/>
                  </a:lnTo>
                  <a:cubicBezTo>
                    <a:pt x="55756" y="90955"/>
                    <a:pt x="54988" y="93517"/>
                    <a:pt x="54221" y="94798"/>
                  </a:cubicBezTo>
                  <a:cubicBezTo>
                    <a:pt x="52942" y="97104"/>
                    <a:pt x="51663" y="97616"/>
                    <a:pt x="47315" y="97616"/>
                  </a:cubicBezTo>
                  <a:lnTo>
                    <a:pt x="39131" y="97616"/>
                  </a:lnTo>
                  <a:cubicBezTo>
                    <a:pt x="33760" y="97616"/>
                    <a:pt x="32481" y="96848"/>
                    <a:pt x="30691" y="91980"/>
                  </a:cubicBezTo>
                  <a:lnTo>
                    <a:pt x="29668" y="89161"/>
                  </a:lnTo>
                  <a:lnTo>
                    <a:pt x="512" y="5380"/>
                  </a:lnTo>
                  <a:cubicBezTo>
                    <a:pt x="0" y="4356"/>
                    <a:pt x="0" y="3587"/>
                    <a:pt x="0" y="2818"/>
                  </a:cubicBezTo>
                  <a:cubicBezTo>
                    <a:pt x="0" y="769"/>
                    <a:pt x="1279" y="0"/>
                    <a:pt x="4348"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7" name="Shape 59"/>
            <p:cNvSpPr/>
            <p:nvPr/>
          </p:nvSpPr>
          <p:spPr>
            <a:xfrm>
              <a:off x="1502323" y="825768"/>
              <a:ext cx="27367" cy="25877"/>
            </a:xfrm>
            <a:custGeom>
              <a:avLst/>
              <a:gdLst/>
              <a:ahLst/>
              <a:cxnLst/>
              <a:rect l="0" t="0" r="0" b="0"/>
              <a:pathLst>
                <a:path w="27367" h="25877">
                  <a:moveTo>
                    <a:pt x="13811" y="0"/>
                  </a:moveTo>
                  <a:cubicBezTo>
                    <a:pt x="23530" y="0"/>
                    <a:pt x="27367" y="3843"/>
                    <a:pt x="27367" y="13323"/>
                  </a:cubicBezTo>
                  <a:cubicBezTo>
                    <a:pt x="27367" y="22290"/>
                    <a:pt x="23274" y="25877"/>
                    <a:pt x="13555" y="25877"/>
                  </a:cubicBezTo>
                  <a:cubicBezTo>
                    <a:pt x="4092" y="25877"/>
                    <a:pt x="0" y="22034"/>
                    <a:pt x="0" y="12811"/>
                  </a:cubicBezTo>
                  <a:cubicBezTo>
                    <a:pt x="0" y="3843"/>
                    <a:pt x="4348" y="0"/>
                    <a:pt x="1381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8" name="Shape 60"/>
            <p:cNvSpPr/>
            <p:nvPr/>
          </p:nvSpPr>
          <p:spPr>
            <a:xfrm>
              <a:off x="1544779" y="754029"/>
              <a:ext cx="79029" cy="97616"/>
            </a:xfrm>
            <a:custGeom>
              <a:avLst/>
              <a:gdLst/>
              <a:ahLst/>
              <a:cxnLst/>
              <a:rect l="0" t="0" r="0" b="0"/>
              <a:pathLst>
                <a:path w="79029" h="97616">
                  <a:moveTo>
                    <a:pt x="3069" y="0"/>
                  </a:moveTo>
                  <a:lnTo>
                    <a:pt x="15090" y="0"/>
                  </a:lnTo>
                  <a:cubicBezTo>
                    <a:pt x="16880" y="0"/>
                    <a:pt x="18159" y="1537"/>
                    <a:pt x="18159" y="3075"/>
                  </a:cubicBezTo>
                  <a:lnTo>
                    <a:pt x="18159" y="62259"/>
                  </a:lnTo>
                  <a:cubicBezTo>
                    <a:pt x="18159" y="70970"/>
                    <a:pt x="19949" y="76863"/>
                    <a:pt x="24297" y="79682"/>
                  </a:cubicBezTo>
                  <a:cubicBezTo>
                    <a:pt x="28389" y="82756"/>
                    <a:pt x="33760" y="84294"/>
                    <a:pt x="39898" y="84294"/>
                  </a:cubicBezTo>
                  <a:cubicBezTo>
                    <a:pt x="43479" y="84294"/>
                    <a:pt x="47827" y="83781"/>
                    <a:pt x="51919" y="82500"/>
                  </a:cubicBezTo>
                  <a:cubicBezTo>
                    <a:pt x="58824" y="80707"/>
                    <a:pt x="61126" y="78401"/>
                    <a:pt x="61126" y="73276"/>
                  </a:cubicBezTo>
                  <a:lnTo>
                    <a:pt x="61126" y="3075"/>
                  </a:lnTo>
                  <a:cubicBezTo>
                    <a:pt x="61126" y="1537"/>
                    <a:pt x="62405" y="0"/>
                    <a:pt x="63940" y="0"/>
                  </a:cubicBezTo>
                  <a:lnTo>
                    <a:pt x="76216" y="0"/>
                  </a:lnTo>
                  <a:cubicBezTo>
                    <a:pt x="77751" y="0"/>
                    <a:pt x="79029" y="1537"/>
                    <a:pt x="79029" y="3075"/>
                  </a:cubicBezTo>
                  <a:lnTo>
                    <a:pt x="79029" y="93261"/>
                  </a:lnTo>
                  <a:cubicBezTo>
                    <a:pt x="79029" y="94798"/>
                    <a:pt x="77751" y="96335"/>
                    <a:pt x="76216" y="96335"/>
                  </a:cubicBezTo>
                  <a:lnTo>
                    <a:pt x="65730" y="96335"/>
                  </a:lnTo>
                  <a:cubicBezTo>
                    <a:pt x="64195" y="96335"/>
                    <a:pt x="62917" y="95054"/>
                    <a:pt x="62917" y="93261"/>
                  </a:cubicBezTo>
                  <a:lnTo>
                    <a:pt x="62917" y="91467"/>
                  </a:lnTo>
                  <a:cubicBezTo>
                    <a:pt x="60615" y="91467"/>
                    <a:pt x="59336" y="91724"/>
                    <a:pt x="57290" y="92492"/>
                  </a:cubicBezTo>
                  <a:lnTo>
                    <a:pt x="51663" y="94798"/>
                  </a:lnTo>
                  <a:cubicBezTo>
                    <a:pt x="45269" y="97104"/>
                    <a:pt x="40154" y="97616"/>
                    <a:pt x="33249" y="97616"/>
                  </a:cubicBezTo>
                  <a:cubicBezTo>
                    <a:pt x="12532" y="97616"/>
                    <a:pt x="0" y="86599"/>
                    <a:pt x="0" y="67896"/>
                  </a:cubicBezTo>
                  <a:lnTo>
                    <a:pt x="0" y="3075"/>
                  </a:lnTo>
                  <a:cubicBezTo>
                    <a:pt x="0" y="1537"/>
                    <a:pt x="1534" y="0"/>
                    <a:pt x="3069"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9" name="Shape 61"/>
            <p:cNvSpPr/>
            <p:nvPr/>
          </p:nvSpPr>
          <p:spPr>
            <a:xfrm>
              <a:off x="1645292" y="715854"/>
              <a:ext cx="75449" cy="134511"/>
            </a:xfrm>
            <a:custGeom>
              <a:avLst/>
              <a:gdLst/>
              <a:ahLst/>
              <a:cxnLst/>
              <a:rect l="0" t="0" r="0" b="0"/>
              <a:pathLst>
                <a:path w="75449" h="134511">
                  <a:moveTo>
                    <a:pt x="3069" y="0"/>
                  </a:moveTo>
                  <a:lnTo>
                    <a:pt x="15857" y="0"/>
                  </a:lnTo>
                  <a:cubicBezTo>
                    <a:pt x="17647" y="0"/>
                    <a:pt x="18926" y="1281"/>
                    <a:pt x="18926" y="3075"/>
                  </a:cubicBezTo>
                  <a:lnTo>
                    <a:pt x="18926" y="76351"/>
                  </a:lnTo>
                  <a:lnTo>
                    <a:pt x="19693" y="76351"/>
                  </a:lnTo>
                  <a:cubicBezTo>
                    <a:pt x="20205" y="76351"/>
                    <a:pt x="20972" y="75582"/>
                    <a:pt x="21739" y="75070"/>
                  </a:cubicBezTo>
                  <a:lnTo>
                    <a:pt x="56267" y="40225"/>
                  </a:lnTo>
                  <a:cubicBezTo>
                    <a:pt x="57802" y="38432"/>
                    <a:pt x="58057" y="38175"/>
                    <a:pt x="60103" y="38175"/>
                  </a:cubicBezTo>
                  <a:lnTo>
                    <a:pt x="71357" y="38175"/>
                  </a:lnTo>
                  <a:cubicBezTo>
                    <a:pt x="73403" y="38175"/>
                    <a:pt x="74426" y="39200"/>
                    <a:pt x="74426" y="40481"/>
                  </a:cubicBezTo>
                  <a:cubicBezTo>
                    <a:pt x="74426" y="41762"/>
                    <a:pt x="73914" y="42787"/>
                    <a:pt x="72380" y="44325"/>
                  </a:cubicBezTo>
                  <a:lnTo>
                    <a:pt x="35806" y="80706"/>
                  </a:lnTo>
                  <a:lnTo>
                    <a:pt x="73659" y="128362"/>
                  </a:lnTo>
                  <a:cubicBezTo>
                    <a:pt x="74937" y="129899"/>
                    <a:pt x="75449" y="130924"/>
                    <a:pt x="75449" y="131949"/>
                  </a:cubicBezTo>
                  <a:cubicBezTo>
                    <a:pt x="75449" y="133486"/>
                    <a:pt x="74170" y="134511"/>
                    <a:pt x="71868" y="134511"/>
                  </a:cubicBezTo>
                  <a:lnTo>
                    <a:pt x="58313" y="134511"/>
                  </a:lnTo>
                  <a:cubicBezTo>
                    <a:pt x="55756" y="134511"/>
                    <a:pt x="54732" y="133742"/>
                    <a:pt x="52942" y="131436"/>
                  </a:cubicBezTo>
                  <a:lnTo>
                    <a:pt x="22507" y="90442"/>
                  </a:lnTo>
                  <a:cubicBezTo>
                    <a:pt x="21228" y="88649"/>
                    <a:pt x="20972" y="88649"/>
                    <a:pt x="19438" y="88649"/>
                  </a:cubicBezTo>
                  <a:lnTo>
                    <a:pt x="18926" y="88649"/>
                  </a:lnTo>
                  <a:lnTo>
                    <a:pt x="18926" y="131436"/>
                  </a:lnTo>
                  <a:cubicBezTo>
                    <a:pt x="18926" y="132973"/>
                    <a:pt x="17647" y="134511"/>
                    <a:pt x="15857" y="134511"/>
                  </a:cubicBezTo>
                  <a:lnTo>
                    <a:pt x="3069" y="134511"/>
                  </a:lnTo>
                  <a:cubicBezTo>
                    <a:pt x="1534" y="134511"/>
                    <a:pt x="0" y="132973"/>
                    <a:pt x="0" y="131436"/>
                  </a:cubicBezTo>
                  <a:lnTo>
                    <a:pt x="0" y="3075"/>
                  </a:lnTo>
                  <a:cubicBezTo>
                    <a:pt x="0" y="1281"/>
                    <a:pt x="1534" y="0"/>
                    <a:pt x="3069"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70" name="Shape 62"/>
            <p:cNvSpPr/>
            <p:nvPr/>
          </p:nvSpPr>
          <p:spPr>
            <a:xfrm>
              <a:off x="1737117" y="302329"/>
              <a:ext cx="84912" cy="140147"/>
            </a:xfrm>
            <a:custGeom>
              <a:avLst/>
              <a:gdLst/>
              <a:ahLst/>
              <a:cxnLst/>
              <a:rect l="0" t="0" r="0" b="0"/>
              <a:pathLst>
                <a:path w="84912" h="140147">
                  <a:moveTo>
                    <a:pt x="47572" y="0"/>
                  </a:moveTo>
                  <a:cubicBezTo>
                    <a:pt x="57546" y="0"/>
                    <a:pt x="65730" y="2050"/>
                    <a:pt x="75193" y="5893"/>
                  </a:cubicBezTo>
                  <a:cubicBezTo>
                    <a:pt x="80052" y="7943"/>
                    <a:pt x="82610" y="10505"/>
                    <a:pt x="82099" y="14348"/>
                  </a:cubicBezTo>
                  <a:lnTo>
                    <a:pt x="82099" y="26390"/>
                  </a:lnTo>
                  <a:cubicBezTo>
                    <a:pt x="82099" y="29208"/>
                    <a:pt x="80564" y="32283"/>
                    <a:pt x="77495" y="32283"/>
                  </a:cubicBezTo>
                  <a:cubicBezTo>
                    <a:pt x="75449" y="32283"/>
                    <a:pt x="74170" y="31514"/>
                    <a:pt x="72124" y="30233"/>
                  </a:cubicBezTo>
                  <a:cubicBezTo>
                    <a:pt x="61638" y="24084"/>
                    <a:pt x="56267" y="22290"/>
                    <a:pt x="47316" y="22290"/>
                  </a:cubicBezTo>
                  <a:cubicBezTo>
                    <a:pt x="35806" y="22547"/>
                    <a:pt x="30947" y="26646"/>
                    <a:pt x="30947" y="35613"/>
                  </a:cubicBezTo>
                  <a:cubicBezTo>
                    <a:pt x="30947" y="39969"/>
                    <a:pt x="32481" y="43556"/>
                    <a:pt x="35295" y="46118"/>
                  </a:cubicBezTo>
                  <a:cubicBezTo>
                    <a:pt x="37341" y="48168"/>
                    <a:pt x="40666" y="50217"/>
                    <a:pt x="47060" y="53804"/>
                  </a:cubicBezTo>
                  <a:lnTo>
                    <a:pt x="57035" y="59697"/>
                  </a:lnTo>
                  <a:cubicBezTo>
                    <a:pt x="67776" y="66102"/>
                    <a:pt x="72892" y="69946"/>
                    <a:pt x="76984" y="75070"/>
                  </a:cubicBezTo>
                  <a:cubicBezTo>
                    <a:pt x="81843" y="81731"/>
                    <a:pt x="84912" y="90955"/>
                    <a:pt x="84912" y="99922"/>
                  </a:cubicBezTo>
                  <a:cubicBezTo>
                    <a:pt x="84912" y="111964"/>
                    <a:pt x="80308" y="122213"/>
                    <a:pt x="72124" y="129387"/>
                  </a:cubicBezTo>
                  <a:cubicBezTo>
                    <a:pt x="63940" y="136304"/>
                    <a:pt x="52431" y="140147"/>
                    <a:pt x="38620" y="140147"/>
                  </a:cubicBezTo>
                  <a:cubicBezTo>
                    <a:pt x="27878" y="140147"/>
                    <a:pt x="18415" y="138354"/>
                    <a:pt x="7929" y="134255"/>
                  </a:cubicBezTo>
                  <a:cubicBezTo>
                    <a:pt x="2558" y="132461"/>
                    <a:pt x="0" y="129899"/>
                    <a:pt x="512" y="125543"/>
                  </a:cubicBezTo>
                  <a:lnTo>
                    <a:pt x="512" y="114014"/>
                  </a:lnTo>
                  <a:cubicBezTo>
                    <a:pt x="512" y="112477"/>
                    <a:pt x="767" y="110939"/>
                    <a:pt x="1534" y="109915"/>
                  </a:cubicBezTo>
                  <a:cubicBezTo>
                    <a:pt x="2302" y="108633"/>
                    <a:pt x="3837" y="107865"/>
                    <a:pt x="5371" y="107865"/>
                  </a:cubicBezTo>
                  <a:cubicBezTo>
                    <a:pt x="6905" y="107865"/>
                    <a:pt x="8440" y="108377"/>
                    <a:pt x="9975" y="109658"/>
                  </a:cubicBezTo>
                  <a:cubicBezTo>
                    <a:pt x="19949" y="115551"/>
                    <a:pt x="28645" y="117857"/>
                    <a:pt x="37341" y="117857"/>
                  </a:cubicBezTo>
                  <a:cubicBezTo>
                    <a:pt x="50385" y="117857"/>
                    <a:pt x="56779" y="112477"/>
                    <a:pt x="57035" y="102997"/>
                  </a:cubicBezTo>
                  <a:cubicBezTo>
                    <a:pt x="56779" y="96335"/>
                    <a:pt x="53709" y="91724"/>
                    <a:pt x="46293" y="87624"/>
                  </a:cubicBezTo>
                  <a:lnTo>
                    <a:pt x="38875" y="83269"/>
                  </a:lnTo>
                  <a:lnTo>
                    <a:pt x="30435" y="78401"/>
                  </a:lnTo>
                  <a:cubicBezTo>
                    <a:pt x="20461" y="72764"/>
                    <a:pt x="16369" y="69689"/>
                    <a:pt x="12021" y="65078"/>
                  </a:cubicBezTo>
                  <a:cubicBezTo>
                    <a:pt x="5883" y="58929"/>
                    <a:pt x="3069" y="50217"/>
                    <a:pt x="3069" y="39969"/>
                  </a:cubicBezTo>
                  <a:cubicBezTo>
                    <a:pt x="3069" y="27671"/>
                    <a:pt x="7161" y="17679"/>
                    <a:pt x="15090" y="10761"/>
                  </a:cubicBezTo>
                  <a:cubicBezTo>
                    <a:pt x="22763" y="3843"/>
                    <a:pt x="34016" y="0"/>
                    <a:pt x="4757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grpSp>
      <p:pic>
        <p:nvPicPr>
          <p:cNvPr id="71" name="Picture 70"/>
          <p:cNvPicPr>
            <a:picLocks noChangeAspect="1"/>
          </p:cNvPicPr>
          <p:nvPr/>
        </p:nvPicPr>
        <p:blipFill>
          <a:blip r:embed="rId4"/>
          <a:stretch>
            <a:fillRect/>
          </a:stretch>
        </p:blipFill>
        <p:spPr>
          <a:xfrm>
            <a:off x="97322" y="1529846"/>
            <a:ext cx="4075206" cy="5265966"/>
          </a:xfrm>
          <a:prstGeom prst="rect">
            <a:avLst/>
          </a:prstGeom>
        </p:spPr>
      </p:pic>
      <p:pic>
        <p:nvPicPr>
          <p:cNvPr id="16" name="Picture 15"/>
          <p:cNvPicPr>
            <a:picLocks noChangeAspect="1"/>
          </p:cNvPicPr>
          <p:nvPr/>
        </p:nvPicPr>
        <p:blipFill>
          <a:blip r:embed="rId5"/>
          <a:stretch>
            <a:fillRect/>
          </a:stretch>
        </p:blipFill>
        <p:spPr>
          <a:xfrm>
            <a:off x="4550164" y="1997815"/>
            <a:ext cx="6802872" cy="355126"/>
          </a:xfrm>
          <a:prstGeom prst="rect">
            <a:avLst/>
          </a:prstGeom>
        </p:spPr>
      </p:pic>
      <p:pic>
        <p:nvPicPr>
          <p:cNvPr id="4098" name="Picture 2" descr="Chicken Wing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49151" y="2712355"/>
            <a:ext cx="2786061" cy="278606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Not Allowed Sign PNGs for Free Downloa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00167" y="2558206"/>
            <a:ext cx="2716165" cy="2716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308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Staff </a:t>
            </a:r>
            <a:br>
              <a:rPr lang="en-GB"/>
            </a:br>
            <a:r>
              <a:rPr lang="en-GB">
                <a:solidFill>
                  <a:srgbClr val="FF0000"/>
                </a:solidFill>
              </a:rPr>
              <a:t>Year 1 Holly</a:t>
            </a:r>
          </a:p>
        </p:txBody>
      </p:sp>
      <p:sp>
        <p:nvSpPr>
          <p:cNvPr id="10" name="Rectangle 9"/>
          <p:cNvSpPr/>
          <p:nvPr/>
        </p:nvSpPr>
        <p:spPr>
          <a:xfrm>
            <a:off x="7209" y="-81531"/>
            <a:ext cx="12185821" cy="162108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Barford Primary (@BarfordPrimary) / X"/>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44500" y1="45750" x2="32000" y2="18250"/>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0320797" y="-85725"/>
            <a:ext cx="1824109" cy="182410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54028" y="159860"/>
            <a:ext cx="7992272" cy="923330"/>
          </a:xfrm>
          <a:prstGeom prst="rect">
            <a:avLst/>
          </a:prstGeom>
          <a:noFill/>
        </p:spPr>
        <p:txBody>
          <a:bodyPr wrap="square" lIns="91440" tIns="45720" rIns="91440" bIns="45720" anchor="t">
            <a:spAutoFit/>
          </a:bodyPr>
          <a:lstStyle/>
          <a:p>
            <a:pPr algn="ctr"/>
            <a:r>
              <a:rPr lang="en-US" sz="5400" b="0" cap="none" spc="0" dirty="0" smtClean="0">
                <a:ln w="0"/>
                <a:solidFill>
                  <a:schemeClr val="bg1"/>
                </a:solidFill>
                <a:effectLst>
                  <a:outerShdw blurRad="38100" dist="19050" dir="2700000" algn="tl" rotWithShape="0">
                    <a:schemeClr val="dk1">
                      <a:alpha val="40000"/>
                    </a:schemeClr>
                  </a:outerShdw>
                </a:effectLst>
                <a:latin typeface="Kinetic Letters Unjoined" panose="00000500000000000000" pitchFamily="50" charset="0"/>
              </a:rPr>
              <a:t>The first part – food serving safety </a:t>
            </a:r>
            <a:endParaRPr lang="en-US" sz="4000" b="1" cap="none" spc="0" dirty="0">
              <a:ln w="0"/>
              <a:solidFill>
                <a:schemeClr val="bg1"/>
              </a:solidFill>
              <a:effectLst>
                <a:outerShdw blurRad="38100" dist="19050" dir="2700000" algn="tl" rotWithShape="0">
                  <a:prstClr val="black">
                    <a:alpha val="40000"/>
                  </a:prstClr>
                </a:outerShdw>
              </a:effectLst>
              <a:latin typeface="Kinetic Letters Unjoined" panose="00000500000000000000" pitchFamily="50" charset="0"/>
            </a:endParaRPr>
          </a:p>
        </p:txBody>
      </p:sp>
      <p:sp>
        <p:nvSpPr>
          <p:cNvPr id="6" name="Rectangular Callout 5"/>
          <p:cNvSpPr/>
          <p:nvPr/>
        </p:nvSpPr>
        <p:spPr>
          <a:xfrm>
            <a:off x="4396463" y="1847228"/>
            <a:ext cx="7089521" cy="3822871"/>
          </a:xfrm>
          <a:prstGeom prst="wedgeRectCallout">
            <a:avLst>
              <a:gd name="adj1" fmla="val -51039"/>
              <a:gd name="adj2" fmla="val 6464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endParaRPr lang="en-GB" dirty="0">
              <a:solidFill>
                <a:schemeClr val="tx1"/>
              </a:solidFill>
              <a:latin typeface="Kinetic Letters Joined" pitchFamily="50" charset="0"/>
            </a:endParaRPr>
          </a:p>
        </p:txBody>
      </p:sp>
      <p:grpSp>
        <p:nvGrpSpPr>
          <p:cNvPr id="14" name="Group 13"/>
          <p:cNvGrpSpPr/>
          <p:nvPr/>
        </p:nvGrpSpPr>
        <p:grpSpPr>
          <a:xfrm>
            <a:off x="8356110" y="343602"/>
            <a:ext cx="1821807" cy="889634"/>
            <a:chOff x="0" y="0"/>
            <a:chExt cx="1822029" cy="890016"/>
          </a:xfrm>
        </p:grpSpPr>
        <p:sp>
          <p:nvSpPr>
            <p:cNvPr id="15" name="Shape 9"/>
            <p:cNvSpPr/>
            <p:nvPr/>
          </p:nvSpPr>
          <p:spPr>
            <a:xfrm>
              <a:off x="832503" y="59441"/>
              <a:ext cx="98979" cy="179860"/>
            </a:xfrm>
            <a:custGeom>
              <a:avLst/>
              <a:gdLst/>
              <a:ahLst/>
              <a:cxnLst/>
              <a:rect l="0" t="0" r="0" b="0"/>
              <a:pathLst>
                <a:path w="98979" h="179860">
                  <a:moveTo>
                    <a:pt x="4859" y="0"/>
                  </a:moveTo>
                  <a:lnTo>
                    <a:pt x="94119" y="0"/>
                  </a:lnTo>
                  <a:cubicBezTo>
                    <a:pt x="96932" y="0"/>
                    <a:pt x="98979" y="2306"/>
                    <a:pt x="98979" y="4868"/>
                  </a:cubicBezTo>
                  <a:lnTo>
                    <a:pt x="98979" y="18191"/>
                  </a:lnTo>
                  <a:cubicBezTo>
                    <a:pt x="98979" y="21009"/>
                    <a:pt x="96677" y="22803"/>
                    <a:pt x="94119" y="22803"/>
                  </a:cubicBezTo>
                  <a:lnTo>
                    <a:pt x="28901" y="22803"/>
                  </a:lnTo>
                  <a:lnTo>
                    <a:pt x="28901" y="73276"/>
                  </a:lnTo>
                  <a:lnTo>
                    <a:pt x="81076" y="73276"/>
                  </a:lnTo>
                  <a:cubicBezTo>
                    <a:pt x="83889" y="73276"/>
                    <a:pt x="85935" y="75326"/>
                    <a:pt x="85935" y="77888"/>
                  </a:cubicBezTo>
                  <a:lnTo>
                    <a:pt x="85935" y="90955"/>
                  </a:lnTo>
                  <a:cubicBezTo>
                    <a:pt x="85935" y="93517"/>
                    <a:pt x="83889" y="95823"/>
                    <a:pt x="81076" y="95823"/>
                  </a:cubicBezTo>
                  <a:lnTo>
                    <a:pt x="28901" y="95823"/>
                  </a:lnTo>
                  <a:lnTo>
                    <a:pt x="28901" y="174992"/>
                  </a:lnTo>
                  <a:cubicBezTo>
                    <a:pt x="28901" y="177810"/>
                    <a:pt x="26855" y="179860"/>
                    <a:pt x="24041" y="179860"/>
                  </a:cubicBezTo>
                  <a:lnTo>
                    <a:pt x="4859" y="179860"/>
                  </a:lnTo>
                  <a:cubicBezTo>
                    <a:pt x="2046" y="179860"/>
                    <a:pt x="0" y="177810"/>
                    <a:pt x="0" y="174992"/>
                  </a:cubicBezTo>
                  <a:lnTo>
                    <a:pt x="0" y="4868"/>
                  </a:lnTo>
                  <a:cubicBezTo>
                    <a:pt x="0" y="2306"/>
                    <a:pt x="2046" y="0"/>
                    <a:pt x="4859"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18" name="Shape 10"/>
            <p:cNvSpPr/>
            <p:nvPr/>
          </p:nvSpPr>
          <p:spPr>
            <a:xfrm>
              <a:off x="930202" y="101203"/>
              <a:ext cx="63812" cy="142590"/>
            </a:xfrm>
            <a:custGeom>
              <a:avLst/>
              <a:gdLst/>
              <a:ahLst/>
              <a:cxnLst/>
              <a:rect l="0" t="0" r="0" b="0"/>
              <a:pathLst>
                <a:path w="63812" h="142590">
                  <a:moveTo>
                    <a:pt x="63684" y="0"/>
                  </a:moveTo>
                  <a:lnTo>
                    <a:pt x="63812" y="23"/>
                  </a:lnTo>
                  <a:lnTo>
                    <a:pt x="63812" y="22059"/>
                  </a:lnTo>
                  <a:lnTo>
                    <a:pt x="63684" y="22034"/>
                  </a:lnTo>
                  <a:cubicBezTo>
                    <a:pt x="40154" y="22290"/>
                    <a:pt x="29413" y="36638"/>
                    <a:pt x="28901" y="71483"/>
                  </a:cubicBezTo>
                  <a:cubicBezTo>
                    <a:pt x="28901" y="90955"/>
                    <a:pt x="31714" y="101203"/>
                    <a:pt x="38876" y="109915"/>
                  </a:cubicBezTo>
                  <a:cubicBezTo>
                    <a:pt x="41561" y="113245"/>
                    <a:pt x="45078" y="115871"/>
                    <a:pt x="49298" y="117665"/>
                  </a:cubicBezTo>
                  <a:lnTo>
                    <a:pt x="63812" y="120395"/>
                  </a:lnTo>
                  <a:lnTo>
                    <a:pt x="63812" y="142590"/>
                  </a:lnTo>
                  <a:lnTo>
                    <a:pt x="37629" y="137681"/>
                  </a:lnTo>
                  <a:cubicBezTo>
                    <a:pt x="29668" y="134383"/>
                    <a:pt x="22763" y="129515"/>
                    <a:pt x="17136" y="123238"/>
                  </a:cubicBezTo>
                  <a:cubicBezTo>
                    <a:pt x="5883" y="110939"/>
                    <a:pt x="0" y="93005"/>
                    <a:pt x="0" y="71227"/>
                  </a:cubicBezTo>
                  <a:cubicBezTo>
                    <a:pt x="0" y="49449"/>
                    <a:pt x="5883" y="31514"/>
                    <a:pt x="16880" y="19216"/>
                  </a:cubicBezTo>
                  <a:cubicBezTo>
                    <a:pt x="27878" y="6918"/>
                    <a:pt x="43991" y="0"/>
                    <a:pt x="63684"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19" name="Shape 11"/>
            <p:cNvSpPr/>
            <p:nvPr/>
          </p:nvSpPr>
          <p:spPr>
            <a:xfrm>
              <a:off x="994014" y="101226"/>
              <a:ext cx="64068" cy="142686"/>
            </a:xfrm>
            <a:custGeom>
              <a:avLst/>
              <a:gdLst/>
              <a:ahLst/>
              <a:cxnLst/>
              <a:rect l="0" t="0" r="0" b="0"/>
              <a:pathLst>
                <a:path w="64068" h="142686">
                  <a:moveTo>
                    <a:pt x="0" y="0"/>
                  </a:moveTo>
                  <a:lnTo>
                    <a:pt x="26791" y="4845"/>
                  </a:lnTo>
                  <a:cubicBezTo>
                    <a:pt x="34719" y="8047"/>
                    <a:pt x="41561" y="12787"/>
                    <a:pt x="47187" y="18936"/>
                  </a:cubicBezTo>
                  <a:cubicBezTo>
                    <a:pt x="58185" y="31235"/>
                    <a:pt x="64068" y="49169"/>
                    <a:pt x="64068" y="70947"/>
                  </a:cubicBezTo>
                  <a:cubicBezTo>
                    <a:pt x="64068" y="92981"/>
                    <a:pt x="58185" y="110660"/>
                    <a:pt x="47187" y="123214"/>
                  </a:cubicBezTo>
                  <a:cubicBezTo>
                    <a:pt x="36190" y="135769"/>
                    <a:pt x="20077" y="142686"/>
                    <a:pt x="895" y="142686"/>
                  </a:cubicBezTo>
                  <a:lnTo>
                    <a:pt x="639" y="142686"/>
                  </a:lnTo>
                  <a:lnTo>
                    <a:pt x="0" y="142567"/>
                  </a:lnTo>
                  <a:lnTo>
                    <a:pt x="0" y="120372"/>
                  </a:lnTo>
                  <a:lnTo>
                    <a:pt x="128" y="120396"/>
                  </a:lnTo>
                  <a:cubicBezTo>
                    <a:pt x="23658" y="120140"/>
                    <a:pt x="34655" y="105023"/>
                    <a:pt x="34911" y="70947"/>
                  </a:cubicBezTo>
                  <a:cubicBezTo>
                    <a:pt x="34719" y="45582"/>
                    <a:pt x="28485" y="30882"/>
                    <a:pt x="15346" y="25009"/>
                  </a:cubicBezTo>
                  <a:lnTo>
                    <a:pt x="0" y="22036"/>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0" name="Shape 12"/>
            <p:cNvSpPr/>
            <p:nvPr/>
          </p:nvSpPr>
          <p:spPr>
            <a:xfrm>
              <a:off x="1070869" y="101203"/>
              <a:ext cx="63812" cy="142590"/>
            </a:xfrm>
            <a:custGeom>
              <a:avLst/>
              <a:gdLst/>
              <a:ahLst/>
              <a:cxnLst/>
              <a:rect l="0" t="0" r="0" b="0"/>
              <a:pathLst>
                <a:path w="63812" h="142590">
                  <a:moveTo>
                    <a:pt x="63684" y="0"/>
                  </a:moveTo>
                  <a:lnTo>
                    <a:pt x="63812" y="23"/>
                  </a:lnTo>
                  <a:lnTo>
                    <a:pt x="63812" y="22059"/>
                  </a:lnTo>
                  <a:lnTo>
                    <a:pt x="63684" y="22034"/>
                  </a:lnTo>
                  <a:cubicBezTo>
                    <a:pt x="40154" y="22290"/>
                    <a:pt x="29413" y="36638"/>
                    <a:pt x="28901" y="71483"/>
                  </a:cubicBezTo>
                  <a:cubicBezTo>
                    <a:pt x="29157" y="90955"/>
                    <a:pt x="31714" y="101203"/>
                    <a:pt x="38876" y="109915"/>
                  </a:cubicBezTo>
                  <a:cubicBezTo>
                    <a:pt x="41561" y="113245"/>
                    <a:pt x="45142" y="115871"/>
                    <a:pt x="49393" y="117665"/>
                  </a:cubicBezTo>
                  <a:lnTo>
                    <a:pt x="63812" y="120395"/>
                  </a:lnTo>
                  <a:lnTo>
                    <a:pt x="63812" y="142590"/>
                  </a:lnTo>
                  <a:lnTo>
                    <a:pt x="37629" y="137681"/>
                  </a:lnTo>
                  <a:cubicBezTo>
                    <a:pt x="29668" y="134383"/>
                    <a:pt x="22763" y="129515"/>
                    <a:pt x="17136" y="123238"/>
                  </a:cubicBezTo>
                  <a:cubicBezTo>
                    <a:pt x="6138" y="110939"/>
                    <a:pt x="0" y="93005"/>
                    <a:pt x="0" y="71227"/>
                  </a:cubicBezTo>
                  <a:cubicBezTo>
                    <a:pt x="0" y="49449"/>
                    <a:pt x="5883" y="31514"/>
                    <a:pt x="16880" y="19216"/>
                  </a:cubicBezTo>
                  <a:cubicBezTo>
                    <a:pt x="27878" y="6918"/>
                    <a:pt x="43991" y="0"/>
                    <a:pt x="63684"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1" name="Shape 13"/>
            <p:cNvSpPr/>
            <p:nvPr/>
          </p:nvSpPr>
          <p:spPr>
            <a:xfrm>
              <a:off x="1134681" y="101226"/>
              <a:ext cx="64067" cy="142686"/>
            </a:xfrm>
            <a:custGeom>
              <a:avLst/>
              <a:gdLst/>
              <a:ahLst/>
              <a:cxnLst/>
              <a:rect l="0" t="0" r="0" b="0"/>
              <a:pathLst>
                <a:path w="64067" h="142686">
                  <a:moveTo>
                    <a:pt x="0" y="0"/>
                  </a:moveTo>
                  <a:lnTo>
                    <a:pt x="26791" y="4845"/>
                  </a:lnTo>
                  <a:cubicBezTo>
                    <a:pt x="34719" y="8047"/>
                    <a:pt x="41561" y="12787"/>
                    <a:pt x="47187" y="18936"/>
                  </a:cubicBezTo>
                  <a:cubicBezTo>
                    <a:pt x="58185" y="31235"/>
                    <a:pt x="64067" y="49169"/>
                    <a:pt x="64067" y="70947"/>
                  </a:cubicBezTo>
                  <a:cubicBezTo>
                    <a:pt x="64067" y="92981"/>
                    <a:pt x="58185" y="110660"/>
                    <a:pt x="47187" y="123214"/>
                  </a:cubicBezTo>
                  <a:cubicBezTo>
                    <a:pt x="36190" y="135769"/>
                    <a:pt x="20077" y="142686"/>
                    <a:pt x="895" y="142686"/>
                  </a:cubicBezTo>
                  <a:lnTo>
                    <a:pt x="639" y="142686"/>
                  </a:lnTo>
                  <a:lnTo>
                    <a:pt x="0" y="142567"/>
                  </a:lnTo>
                  <a:lnTo>
                    <a:pt x="0" y="120372"/>
                  </a:lnTo>
                  <a:lnTo>
                    <a:pt x="128" y="120396"/>
                  </a:lnTo>
                  <a:cubicBezTo>
                    <a:pt x="23658" y="120140"/>
                    <a:pt x="34655" y="105023"/>
                    <a:pt x="34911" y="70947"/>
                  </a:cubicBezTo>
                  <a:cubicBezTo>
                    <a:pt x="34719" y="45582"/>
                    <a:pt x="28485" y="30882"/>
                    <a:pt x="15346" y="25009"/>
                  </a:cubicBezTo>
                  <a:lnTo>
                    <a:pt x="0" y="22036"/>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2" name="Shape 14"/>
            <p:cNvSpPr/>
            <p:nvPr/>
          </p:nvSpPr>
          <p:spPr>
            <a:xfrm>
              <a:off x="1212048" y="101778"/>
              <a:ext cx="61382" cy="139157"/>
            </a:xfrm>
            <a:custGeom>
              <a:avLst/>
              <a:gdLst/>
              <a:ahLst/>
              <a:cxnLst/>
              <a:rect l="0" t="0" r="0" b="0"/>
              <a:pathLst>
                <a:path w="61382" h="139157">
                  <a:moveTo>
                    <a:pt x="61382" y="0"/>
                  </a:moveTo>
                  <a:lnTo>
                    <a:pt x="61382" y="23255"/>
                  </a:lnTo>
                  <a:lnTo>
                    <a:pt x="52367" y="24950"/>
                  </a:lnTo>
                  <a:cubicBezTo>
                    <a:pt x="47315" y="27096"/>
                    <a:pt x="42967" y="30299"/>
                    <a:pt x="39387" y="34526"/>
                  </a:cubicBezTo>
                  <a:cubicBezTo>
                    <a:pt x="31714" y="43494"/>
                    <a:pt x="29156" y="52461"/>
                    <a:pt x="29156" y="71165"/>
                  </a:cubicBezTo>
                  <a:cubicBezTo>
                    <a:pt x="29156" y="93263"/>
                    <a:pt x="37500" y="108155"/>
                    <a:pt x="52355" y="114220"/>
                  </a:cubicBezTo>
                  <a:lnTo>
                    <a:pt x="61382" y="115851"/>
                  </a:lnTo>
                  <a:lnTo>
                    <a:pt x="61382" y="139157"/>
                  </a:lnTo>
                  <a:lnTo>
                    <a:pt x="37469" y="134833"/>
                  </a:lnTo>
                  <a:cubicBezTo>
                    <a:pt x="29668" y="131630"/>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3" name="Shape 15"/>
            <p:cNvSpPr/>
            <p:nvPr/>
          </p:nvSpPr>
          <p:spPr>
            <a:xfrm>
              <a:off x="1273430" y="50730"/>
              <a:ext cx="60103" cy="190621"/>
            </a:xfrm>
            <a:custGeom>
              <a:avLst/>
              <a:gdLst/>
              <a:ahLst/>
              <a:cxnLst/>
              <a:rect l="0" t="0" r="0" b="0"/>
              <a:pathLst>
                <a:path w="60103" h="190621">
                  <a:moveTo>
                    <a:pt x="38108" y="0"/>
                  </a:moveTo>
                  <a:lnTo>
                    <a:pt x="54221" y="0"/>
                  </a:lnTo>
                  <a:cubicBezTo>
                    <a:pt x="57802" y="0"/>
                    <a:pt x="60103" y="2818"/>
                    <a:pt x="60103" y="5893"/>
                  </a:cubicBezTo>
                  <a:lnTo>
                    <a:pt x="60103" y="182678"/>
                  </a:lnTo>
                  <a:cubicBezTo>
                    <a:pt x="60103" y="186009"/>
                    <a:pt x="57546" y="188571"/>
                    <a:pt x="54221" y="188571"/>
                  </a:cubicBezTo>
                  <a:lnTo>
                    <a:pt x="40921" y="188571"/>
                  </a:lnTo>
                  <a:cubicBezTo>
                    <a:pt x="37597" y="188571"/>
                    <a:pt x="35039" y="186009"/>
                    <a:pt x="34783" y="182678"/>
                  </a:cubicBezTo>
                  <a:cubicBezTo>
                    <a:pt x="34016" y="182935"/>
                    <a:pt x="33248" y="183191"/>
                    <a:pt x="32226" y="183703"/>
                  </a:cubicBezTo>
                  <a:lnTo>
                    <a:pt x="29924" y="184728"/>
                  </a:lnTo>
                  <a:cubicBezTo>
                    <a:pt x="21739" y="188828"/>
                    <a:pt x="12532" y="190621"/>
                    <a:pt x="2302" y="190621"/>
                  </a:cubicBezTo>
                  <a:lnTo>
                    <a:pt x="0" y="190205"/>
                  </a:lnTo>
                  <a:lnTo>
                    <a:pt x="0" y="166899"/>
                  </a:lnTo>
                  <a:lnTo>
                    <a:pt x="7928" y="168331"/>
                  </a:lnTo>
                  <a:cubicBezTo>
                    <a:pt x="12788" y="168331"/>
                    <a:pt x="17903" y="167562"/>
                    <a:pt x="21995" y="166281"/>
                  </a:cubicBezTo>
                  <a:cubicBezTo>
                    <a:pt x="30435" y="163206"/>
                    <a:pt x="31970" y="161413"/>
                    <a:pt x="32226" y="154239"/>
                  </a:cubicBezTo>
                  <a:lnTo>
                    <a:pt x="32226" y="87880"/>
                  </a:lnTo>
                  <a:cubicBezTo>
                    <a:pt x="32226" y="81731"/>
                    <a:pt x="30947" y="79682"/>
                    <a:pt x="27366" y="77376"/>
                  </a:cubicBezTo>
                  <a:cubicBezTo>
                    <a:pt x="22762" y="74301"/>
                    <a:pt x="15857" y="72764"/>
                    <a:pt x="8184" y="72764"/>
                  </a:cubicBezTo>
                  <a:lnTo>
                    <a:pt x="0" y="74303"/>
                  </a:lnTo>
                  <a:lnTo>
                    <a:pt x="0" y="51048"/>
                  </a:lnTo>
                  <a:lnTo>
                    <a:pt x="2813" y="50474"/>
                  </a:lnTo>
                  <a:cubicBezTo>
                    <a:pt x="12021" y="50474"/>
                    <a:pt x="21739" y="52523"/>
                    <a:pt x="27877" y="56623"/>
                  </a:cubicBezTo>
                  <a:lnTo>
                    <a:pt x="30180" y="58416"/>
                  </a:lnTo>
                  <a:cubicBezTo>
                    <a:pt x="31458" y="59185"/>
                    <a:pt x="31714" y="59185"/>
                    <a:pt x="32226" y="59185"/>
                  </a:cubicBezTo>
                  <a:lnTo>
                    <a:pt x="32226" y="5893"/>
                  </a:lnTo>
                  <a:cubicBezTo>
                    <a:pt x="32226" y="2818"/>
                    <a:pt x="34783"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4" name="Shape 16"/>
            <p:cNvSpPr/>
            <p:nvPr/>
          </p:nvSpPr>
          <p:spPr>
            <a:xfrm>
              <a:off x="823550" y="258517"/>
              <a:ext cx="104349" cy="183960"/>
            </a:xfrm>
            <a:custGeom>
              <a:avLst/>
              <a:gdLst/>
              <a:ahLst/>
              <a:cxnLst/>
              <a:rect l="0" t="0" r="0" b="0"/>
              <a:pathLst>
                <a:path w="104349" h="183960">
                  <a:moveTo>
                    <a:pt x="57290" y="0"/>
                  </a:moveTo>
                  <a:cubicBezTo>
                    <a:pt x="70334" y="0"/>
                    <a:pt x="84656" y="2562"/>
                    <a:pt x="94886" y="7430"/>
                  </a:cubicBezTo>
                  <a:cubicBezTo>
                    <a:pt x="97700" y="8199"/>
                    <a:pt x="99490" y="10761"/>
                    <a:pt x="98979" y="14092"/>
                  </a:cubicBezTo>
                  <a:lnTo>
                    <a:pt x="98979" y="29208"/>
                  </a:lnTo>
                  <a:cubicBezTo>
                    <a:pt x="98979" y="30745"/>
                    <a:pt x="98979" y="32026"/>
                    <a:pt x="98211" y="33051"/>
                  </a:cubicBezTo>
                  <a:cubicBezTo>
                    <a:pt x="97444" y="34588"/>
                    <a:pt x="95910" y="35101"/>
                    <a:pt x="94631" y="35101"/>
                  </a:cubicBezTo>
                  <a:cubicBezTo>
                    <a:pt x="93096" y="35101"/>
                    <a:pt x="91562" y="34332"/>
                    <a:pt x="89515" y="32539"/>
                  </a:cubicBezTo>
                  <a:cubicBezTo>
                    <a:pt x="80564" y="26133"/>
                    <a:pt x="70078" y="22547"/>
                    <a:pt x="58569" y="22547"/>
                  </a:cubicBezTo>
                  <a:cubicBezTo>
                    <a:pt x="41433" y="22803"/>
                    <a:pt x="31714" y="31258"/>
                    <a:pt x="31714" y="45093"/>
                  </a:cubicBezTo>
                  <a:cubicBezTo>
                    <a:pt x="31714" y="53804"/>
                    <a:pt x="34527" y="58929"/>
                    <a:pt x="45014" y="66359"/>
                  </a:cubicBezTo>
                  <a:lnTo>
                    <a:pt x="76727" y="88137"/>
                  </a:lnTo>
                  <a:cubicBezTo>
                    <a:pt x="96165" y="101460"/>
                    <a:pt x="104349" y="114526"/>
                    <a:pt x="104094" y="132717"/>
                  </a:cubicBezTo>
                  <a:cubicBezTo>
                    <a:pt x="104094" y="148346"/>
                    <a:pt x="98467" y="161413"/>
                    <a:pt x="87981" y="170124"/>
                  </a:cubicBezTo>
                  <a:cubicBezTo>
                    <a:pt x="77751" y="179091"/>
                    <a:pt x="62917" y="183960"/>
                    <a:pt x="45269" y="183960"/>
                  </a:cubicBezTo>
                  <a:cubicBezTo>
                    <a:pt x="31970" y="183960"/>
                    <a:pt x="16368" y="181654"/>
                    <a:pt x="6650" y="177554"/>
                  </a:cubicBezTo>
                  <a:cubicBezTo>
                    <a:pt x="2558" y="176273"/>
                    <a:pt x="0" y="173967"/>
                    <a:pt x="256" y="170380"/>
                  </a:cubicBezTo>
                  <a:lnTo>
                    <a:pt x="256" y="154495"/>
                  </a:lnTo>
                  <a:cubicBezTo>
                    <a:pt x="256" y="151933"/>
                    <a:pt x="2046" y="149371"/>
                    <a:pt x="4859" y="149371"/>
                  </a:cubicBezTo>
                  <a:cubicBezTo>
                    <a:pt x="6394" y="149371"/>
                    <a:pt x="7929" y="149883"/>
                    <a:pt x="10230" y="151677"/>
                  </a:cubicBezTo>
                  <a:cubicBezTo>
                    <a:pt x="18159" y="157314"/>
                    <a:pt x="32481" y="161413"/>
                    <a:pt x="43990" y="161413"/>
                  </a:cubicBezTo>
                  <a:cubicBezTo>
                    <a:pt x="62149" y="161413"/>
                    <a:pt x="72635" y="151933"/>
                    <a:pt x="72635" y="136560"/>
                  </a:cubicBezTo>
                  <a:cubicBezTo>
                    <a:pt x="72635" y="132205"/>
                    <a:pt x="71868" y="128362"/>
                    <a:pt x="70589" y="125031"/>
                  </a:cubicBezTo>
                  <a:cubicBezTo>
                    <a:pt x="68288" y="120419"/>
                    <a:pt x="65986" y="117857"/>
                    <a:pt x="57290" y="111452"/>
                  </a:cubicBezTo>
                  <a:lnTo>
                    <a:pt x="26855" y="89930"/>
                  </a:lnTo>
                  <a:cubicBezTo>
                    <a:pt x="21228" y="86087"/>
                    <a:pt x="16880" y="82244"/>
                    <a:pt x="13555" y="78401"/>
                  </a:cubicBezTo>
                  <a:cubicBezTo>
                    <a:pt x="6650" y="70970"/>
                    <a:pt x="2813" y="59697"/>
                    <a:pt x="2813" y="47911"/>
                  </a:cubicBezTo>
                  <a:cubicBezTo>
                    <a:pt x="2813" y="33051"/>
                    <a:pt x="7929" y="21009"/>
                    <a:pt x="17392" y="12811"/>
                  </a:cubicBezTo>
                  <a:cubicBezTo>
                    <a:pt x="26855" y="4356"/>
                    <a:pt x="40666" y="0"/>
                    <a:pt x="57290"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5" name="Shape 17"/>
            <p:cNvSpPr/>
            <p:nvPr/>
          </p:nvSpPr>
          <p:spPr>
            <a:xfrm>
              <a:off x="929689" y="269278"/>
              <a:ext cx="87214" cy="173455"/>
            </a:xfrm>
            <a:custGeom>
              <a:avLst/>
              <a:gdLst/>
              <a:ahLst/>
              <a:cxnLst/>
              <a:rect l="0" t="0" r="0" b="0"/>
              <a:pathLst>
                <a:path w="87214" h="173455">
                  <a:moveTo>
                    <a:pt x="24042" y="0"/>
                  </a:moveTo>
                  <a:lnTo>
                    <a:pt x="40154" y="0"/>
                  </a:lnTo>
                  <a:cubicBezTo>
                    <a:pt x="43479" y="256"/>
                    <a:pt x="46037" y="2818"/>
                    <a:pt x="46037" y="5893"/>
                  </a:cubicBezTo>
                  <a:lnTo>
                    <a:pt x="46037" y="35101"/>
                  </a:lnTo>
                  <a:lnTo>
                    <a:pt x="81331" y="35101"/>
                  </a:lnTo>
                  <a:cubicBezTo>
                    <a:pt x="84401" y="35357"/>
                    <a:pt x="86958" y="37919"/>
                    <a:pt x="86958" y="40994"/>
                  </a:cubicBezTo>
                  <a:lnTo>
                    <a:pt x="86958" y="51498"/>
                  </a:lnTo>
                  <a:cubicBezTo>
                    <a:pt x="86958" y="55085"/>
                    <a:pt x="84145" y="57391"/>
                    <a:pt x="81331" y="57391"/>
                  </a:cubicBezTo>
                  <a:lnTo>
                    <a:pt x="46037" y="57391"/>
                  </a:lnTo>
                  <a:lnTo>
                    <a:pt x="46037" y="131949"/>
                  </a:lnTo>
                  <a:cubicBezTo>
                    <a:pt x="46293" y="146040"/>
                    <a:pt x="50385" y="150652"/>
                    <a:pt x="62661" y="150908"/>
                  </a:cubicBezTo>
                  <a:cubicBezTo>
                    <a:pt x="67009" y="150908"/>
                    <a:pt x="71357" y="150140"/>
                    <a:pt x="74938" y="148090"/>
                  </a:cubicBezTo>
                  <a:lnTo>
                    <a:pt x="78006" y="146553"/>
                  </a:lnTo>
                  <a:cubicBezTo>
                    <a:pt x="79285" y="145784"/>
                    <a:pt x="80564" y="145528"/>
                    <a:pt x="81843" y="145528"/>
                  </a:cubicBezTo>
                  <a:cubicBezTo>
                    <a:pt x="83377" y="145528"/>
                    <a:pt x="84656" y="146040"/>
                    <a:pt x="85679" y="147321"/>
                  </a:cubicBezTo>
                  <a:cubicBezTo>
                    <a:pt x="86702" y="148602"/>
                    <a:pt x="86958" y="149883"/>
                    <a:pt x="86958" y="151677"/>
                  </a:cubicBezTo>
                  <a:lnTo>
                    <a:pt x="86958" y="161157"/>
                  </a:lnTo>
                  <a:cubicBezTo>
                    <a:pt x="87214" y="163975"/>
                    <a:pt x="85935" y="166537"/>
                    <a:pt x="83122" y="167562"/>
                  </a:cubicBezTo>
                  <a:cubicBezTo>
                    <a:pt x="76216" y="171149"/>
                    <a:pt x="64963" y="173199"/>
                    <a:pt x="55500" y="173199"/>
                  </a:cubicBezTo>
                  <a:cubicBezTo>
                    <a:pt x="43735" y="173455"/>
                    <a:pt x="34528" y="170124"/>
                    <a:pt x="27878" y="163975"/>
                  </a:cubicBezTo>
                  <a:cubicBezTo>
                    <a:pt x="21484" y="157826"/>
                    <a:pt x="18159" y="148602"/>
                    <a:pt x="18159" y="137585"/>
                  </a:cubicBezTo>
                  <a:lnTo>
                    <a:pt x="18159" y="57391"/>
                  </a:lnTo>
                  <a:lnTo>
                    <a:pt x="5883" y="57391"/>
                  </a:lnTo>
                  <a:cubicBezTo>
                    <a:pt x="2558" y="57391"/>
                    <a:pt x="0" y="54829"/>
                    <a:pt x="0" y="51498"/>
                  </a:cubicBezTo>
                  <a:lnTo>
                    <a:pt x="0" y="40994"/>
                  </a:lnTo>
                  <a:cubicBezTo>
                    <a:pt x="0" y="37919"/>
                    <a:pt x="2558" y="35357"/>
                    <a:pt x="5883" y="35101"/>
                  </a:cubicBezTo>
                  <a:lnTo>
                    <a:pt x="18159" y="35101"/>
                  </a:lnTo>
                  <a:lnTo>
                    <a:pt x="18159" y="5893"/>
                  </a:lnTo>
                  <a:cubicBezTo>
                    <a:pt x="18159" y="2818"/>
                    <a:pt x="20461" y="0"/>
                    <a:pt x="2404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6" name="Shape 18"/>
            <p:cNvSpPr/>
            <p:nvPr/>
          </p:nvSpPr>
          <p:spPr>
            <a:xfrm>
              <a:off x="1026877" y="357495"/>
              <a:ext cx="53710" cy="84981"/>
            </a:xfrm>
            <a:custGeom>
              <a:avLst/>
              <a:gdLst/>
              <a:ahLst/>
              <a:cxnLst/>
              <a:rect l="0" t="0" r="0" b="0"/>
              <a:pathLst>
                <a:path w="53710" h="84981">
                  <a:moveTo>
                    <a:pt x="53710" y="0"/>
                  </a:moveTo>
                  <a:lnTo>
                    <a:pt x="53710" y="22058"/>
                  </a:lnTo>
                  <a:lnTo>
                    <a:pt x="41349" y="27086"/>
                  </a:lnTo>
                  <a:cubicBezTo>
                    <a:pt x="31458" y="31962"/>
                    <a:pt x="29156" y="36622"/>
                    <a:pt x="29156" y="46037"/>
                  </a:cubicBezTo>
                  <a:cubicBezTo>
                    <a:pt x="29156" y="57311"/>
                    <a:pt x="35551" y="62435"/>
                    <a:pt x="50896" y="62691"/>
                  </a:cubicBezTo>
                  <a:lnTo>
                    <a:pt x="53710" y="62169"/>
                  </a:lnTo>
                  <a:lnTo>
                    <a:pt x="53710" y="84169"/>
                  </a:lnTo>
                  <a:lnTo>
                    <a:pt x="45014" y="84981"/>
                  </a:lnTo>
                  <a:cubicBezTo>
                    <a:pt x="18671" y="84981"/>
                    <a:pt x="0" y="69609"/>
                    <a:pt x="0" y="47062"/>
                  </a:cubicBezTo>
                  <a:cubicBezTo>
                    <a:pt x="0" y="34508"/>
                    <a:pt x="5883" y="23491"/>
                    <a:pt x="16880" y="16573"/>
                  </a:cubicBezTo>
                  <a:cubicBezTo>
                    <a:pt x="25832" y="10680"/>
                    <a:pt x="39387" y="4531"/>
                    <a:pt x="53198" y="176"/>
                  </a:cubicBezTo>
                  <a:lnTo>
                    <a:pt x="5371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7" name="Shape 19"/>
            <p:cNvSpPr/>
            <p:nvPr/>
          </p:nvSpPr>
          <p:spPr>
            <a:xfrm>
              <a:off x="1035829" y="303096"/>
              <a:ext cx="44758" cy="33565"/>
            </a:xfrm>
            <a:custGeom>
              <a:avLst/>
              <a:gdLst/>
              <a:ahLst/>
              <a:cxnLst/>
              <a:rect l="0" t="0" r="0" b="0"/>
              <a:pathLst>
                <a:path w="44758" h="33565">
                  <a:moveTo>
                    <a:pt x="44758" y="0"/>
                  </a:moveTo>
                  <a:lnTo>
                    <a:pt x="44758" y="22056"/>
                  </a:lnTo>
                  <a:lnTo>
                    <a:pt x="28421" y="24181"/>
                  </a:lnTo>
                  <a:cubicBezTo>
                    <a:pt x="21804" y="25879"/>
                    <a:pt x="15729" y="28313"/>
                    <a:pt x="11254" y="31259"/>
                  </a:cubicBezTo>
                  <a:cubicBezTo>
                    <a:pt x="8952" y="32796"/>
                    <a:pt x="7417" y="33565"/>
                    <a:pt x="5627" y="33309"/>
                  </a:cubicBezTo>
                  <a:cubicBezTo>
                    <a:pt x="4092" y="33565"/>
                    <a:pt x="2558" y="33053"/>
                    <a:pt x="1535" y="31772"/>
                  </a:cubicBezTo>
                  <a:cubicBezTo>
                    <a:pt x="512" y="30747"/>
                    <a:pt x="0" y="29466"/>
                    <a:pt x="0" y="27928"/>
                  </a:cubicBezTo>
                  <a:lnTo>
                    <a:pt x="0" y="17168"/>
                  </a:lnTo>
                  <a:cubicBezTo>
                    <a:pt x="0" y="13581"/>
                    <a:pt x="767" y="10762"/>
                    <a:pt x="3581" y="8969"/>
                  </a:cubicBezTo>
                  <a:cubicBezTo>
                    <a:pt x="7801" y="6279"/>
                    <a:pt x="15665" y="3845"/>
                    <a:pt x="24617" y="2083"/>
                  </a:cubicBezTo>
                  <a:lnTo>
                    <a:pt x="44758"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8" name="Shape 20"/>
            <p:cNvSpPr/>
            <p:nvPr/>
          </p:nvSpPr>
          <p:spPr>
            <a:xfrm>
              <a:off x="1080587" y="302329"/>
              <a:ext cx="52431" cy="139335"/>
            </a:xfrm>
            <a:custGeom>
              <a:avLst/>
              <a:gdLst/>
              <a:ahLst/>
              <a:cxnLst/>
              <a:rect l="0" t="0" r="0" b="0"/>
              <a:pathLst>
                <a:path w="52431" h="139335">
                  <a:moveTo>
                    <a:pt x="7417" y="0"/>
                  </a:moveTo>
                  <a:cubicBezTo>
                    <a:pt x="21995" y="0"/>
                    <a:pt x="33248" y="3075"/>
                    <a:pt x="40921" y="9480"/>
                  </a:cubicBezTo>
                  <a:cubicBezTo>
                    <a:pt x="48594" y="15885"/>
                    <a:pt x="52431" y="25621"/>
                    <a:pt x="52431" y="37919"/>
                  </a:cubicBezTo>
                  <a:lnTo>
                    <a:pt x="52431" y="132205"/>
                  </a:lnTo>
                  <a:cubicBezTo>
                    <a:pt x="52431" y="135536"/>
                    <a:pt x="49873" y="138098"/>
                    <a:pt x="46804" y="138098"/>
                  </a:cubicBezTo>
                  <a:lnTo>
                    <a:pt x="33504" y="138098"/>
                  </a:lnTo>
                  <a:cubicBezTo>
                    <a:pt x="31714" y="138098"/>
                    <a:pt x="29924" y="137585"/>
                    <a:pt x="28645" y="136304"/>
                  </a:cubicBezTo>
                  <a:cubicBezTo>
                    <a:pt x="27366" y="135023"/>
                    <a:pt x="27110" y="133486"/>
                    <a:pt x="27110" y="131949"/>
                  </a:cubicBezTo>
                  <a:cubicBezTo>
                    <a:pt x="25320" y="131949"/>
                    <a:pt x="24297" y="132205"/>
                    <a:pt x="21995" y="133230"/>
                  </a:cubicBezTo>
                  <a:lnTo>
                    <a:pt x="17392" y="135279"/>
                  </a:lnTo>
                  <a:cubicBezTo>
                    <a:pt x="14067" y="136817"/>
                    <a:pt x="9655" y="138034"/>
                    <a:pt x="5019" y="138866"/>
                  </a:cubicBezTo>
                  <a:lnTo>
                    <a:pt x="0" y="139335"/>
                  </a:lnTo>
                  <a:lnTo>
                    <a:pt x="0" y="117335"/>
                  </a:lnTo>
                  <a:lnTo>
                    <a:pt x="17903" y="114014"/>
                  </a:lnTo>
                  <a:cubicBezTo>
                    <a:pt x="23530" y="110939"/>
                    <a:pt x="24297" y="110171"/>
                    <a:pt x="24553" y="102484"/>
                  </a:cubicBezTo>
                  <a:lnTo>
                    <a:pt x="24553" y="68408"/>
                  </a:lnTo>
                  <a:lnTo>
                    <a:pt x="511" y="77120"/>
                  </a:lnTo>
                  <a:lnTo>
                    <a:pt x="256" y="77120"/>
                  </a:lnTo>
                  <a:lnTo>
                    <a:pt x="0" y="77224"/>
                  </a:lnTo>
                  <a:lnTo>
                    <a:pt x="0" y="55166"/>
                  </a:lnTo>
                  <a:lnTo>
                    <a:pt x="18159" y="48936"/>
                  </a:lnTo>
                  <a:cubicBezTo>
                    <a:pt x="23785" y="46630"/>
                    <a:pt x="24297" y="46118"/>
                    <a:pt x="24553" y="42531"/>
                  </a:cubicBezTo>
                  <a:lnTo>
                    <a:pt x="24553" y="36894"/>
                  </a:lnTo>
                  <a:cubicBezTo>
                    <a:pt x="24297" y="26390"/>
                    <a:pt x="19182" y="22547"/>
                    <a:pt x="4092" y="22290"/>
                  </a:cubicBezTo>
                  <a:lnTo>
                    <a:pt x="0" y="22823"/>
                  </a:lnTo>
                  <a:lnTo>
                    <a:pt x="0" y="767"/>
                  </a:lnTo>
                  <a:lnTo>
                    <a:pt x="741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29" name="Shape 21"/>
            <p:cNvSpPr/>
            <p:nvPr/>
          </p:nvSpPr>
          <p:spPr>
            <a:xfrm>
              <a:off x="1151431" y="302329"/>
              <a:ext cx="110232" cy="138098"/>
            </a:xfrm>
            <a:custGeom>
              <a:avLst/>
              <a:gdLst/>
              <a:ahLst/>
              <a:cxnLst/>
              <a:rect l="0" t="0" r="0" b="0"/>
              <a:pathLst>
                <a:path w="110232" h="138098">
                  <a:moveTo>
                    <a:pt x="62917" y="0"/>
                  </a:moveTo>
                  <a:cubicBezTo>
                    <a:pt x="77239" y="0"/>
                    <a:pt x="89004" y="4356"/>
                    <a:pt x="97444" y="12554"/>
                  </a:cubicBezTo>
                  <a:cubicBezTo>
                    <a:pt x="105628" y="20753"/>
                    <a:pt x="110232" y="32795"/>
                    <a:pt x="110232" y="47143"/>
                  </a:cubicBezTo>
                  <a:lnTo>
                    <a:pt x="110232" y="132205"/>
                  </a:lnTo>
                  <a:cubicBezTo>
                    <a:pt x="110232" y="135536"/>
                    <a:pt x="107674" y="138098"/>
                    <a:pt x="104350" y="138098"/>
                  </a:cubicBezTo>
                  <a:lnTo>
                    <a:pt x="87981" y="138098"/>
                  </a:lnTo>
                  <a:cubicBezTo>
                    <a:pt x="84656" y="138098"/>
                    <a:pt x="82099" y="135536"/>
                    <a:pt x="82099" y="132205"/>
                  </a:cubicBezTo>
                  <a:lnTo>
                    <a:pt x="82099" y="50730"/>
                  </a:lnTo>
                  <a:cubicBezTo>
                    <a:pt x="81843" y="30745"/>
                    <a:pt x="73914" y="22547"/>
                    <a:pt x="54477" y="22290"/>
                  </a:cubicBezTo>
                  <a:cubicBezTo>
                    <a:pt x="48083" y="22290"/>
                    <a:pt x="41944" y="23315"/>
                    <a:pt x="36830" y="25365"/>
                  </a:cubicBezTo>
                  <a:cubicBezTo>
                    <a:pt x="29668" y="28439"/>
                    <a:pt x="28134" y="30745"/>
                    <a:pt x="27878" y="37151"/>
                  </a:cubicBezTo>
                  <a:lnTo>
                    <a:pt x="27878" y="132205"/>
                  </a:lnTo>
                  <a:cubicBezTo>
                    <a:pt x="27878" y="135536"/>
                    <a:pt x="25320" y="138098"/>
                    <a:pt x="21995" y="138098"/>
                  </a:cubicBezTo>
                  <a:lnTo>
                    <a:pt x="5883" y="138098"/>
                  </a:lnTo>
                  <a:cubicBezTo>
                    <a:pt x="2558" y="138098"/>
                    <a:pt x="0" y="135536"/>
                    <a:pt x="0" y="132205"/>
                  </a:cubicBezTo>
                  <a:lnTo>
                    <a:pt x="0" y="7943"/>
                  </a:lnTo>
                  <a:cubicBezTo>
                    <a:pt x="0" y="4868"/>
                    <a:pt x="2558" y="2050"/>
                    <a:pt x="5883" y="2050"/>
                  </a:cubicBezTo>
                  <a:lnTo>
                    <a:pt x="18415" y="2050"/>
                  </a:lnTo>
                  <a:cubicBezTo>
                    <a:pt x="20717" y="2050"/>
                    <a:pt x="22507" y="2306"/>
                    <a:pt x="23786" y="3587"/>
                  </a:cubicBezTo>
                  <a:cubicBezTo>
                    <a:pt x="25320" y="5124"/>
                    <a:pt x="25320" y="6918"/>
                    <a:pt x="25320" y="8711"/>
                  </a:cubicBezTo>
                  <a:lnTo>
                    <a:pt x="25576" y="8711"/>
                  </a:lnTo>
                  <a:cubicBezTo>
                    <a:pt x="27366" y="8711"/>
                    <a:pt x="28645" y="8455"/>
                    <a:pt x="32226" y="6662"/>
                  </a:cubicBezTo>
                  <a:cubicBezTo>
                    <a:pt x="35551" y="5380"/>
                    <a:pt x="37341" y="4612"/>
                    <a:pt x="38364" y="4356"/>
                  </a:cubicBezTo>
                  <a:cubicBezTo>
                    <a:pt x="46548" y="1281"/>
                    <a:pt x="54477" y="0"/>
                    <a:pt x="62917"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0" name="Shape 22"/>
            <p:cNvSpPr/>
            <p:nvPr/>
          </p:nvSpPr>
          <p:spPr>
            <a:xfrm>
              <a:off x="1277009" y="302904"/>
              <a:ext cx="61382" cy="139105"/>
            </a:xfrm>
            <a:custGeom>
              <a:avLst/>
              <a:gdLst/>
              <a:ahLst/>
              <a:cxnLst/>
              <a:rect l="0" t="0" r="0" b="0"/>
              <a:pathLst>
                <a:path w="61382" h="139105">
                  <a:moveTo>
                    <a:pt x="61382" y="0"/>
                  </a:moveTo>
                  <a:lnTo>
                    <a:pt x="61382" y="23255"/>
                  </a:lnTo>
                  <a:lnTo>
                    <a:pt x="52367" y="24950"/>
                  </a:lnTo>
                  <a:cubicBezTo>
                    <a:pt x="47315" y="27096"/>
                    <a:pt x="42968" y="30299"/>
                    <a:pt x="39387" y="34526"/>
                  </a:cubicBezTo>
                  <a:cubicBezTo>
                    <a:pt x="31714" y="43494"/>
                    <a:pt x="29156" y="52461"/>
                    <a:pt x="29156" y="71164"/>
                  </a:cubicBezTo>
                  <a:cubicBezTo>
                    <a:pt x="29156" y="93263"/>
                    <a:pt x="37500" y="108155"/>
                    <a:pt x="52355" y="114220"/>
                  </a:cubicBezTo>
                  <a:lnTo>
                    <a:pt x="61382" y="115850"/>
                  </a:lnTo>
                  <a:lnTo>
                    <a:pt x="61382" y="139105"/>
                  </a:lnTo>
                  <a:lnTo>
                    <a:pt x="37501" y="134737"/>
                  </a:lnTo>
                  <a:cubicBezTo>
                    <a:pt x="29668" y="131566"/>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1" name="Shape 23"/>
            <p:cNvSpPr/>
            <p:nvPr/>
          </p:nvSpPr>
          <p:spPr>
            <a:xfrm>
              <a:off x="1338390" y="251856"/>
              <a:ext cx="60104" cy="190621"/>
            </a:xfrm>
            <a:custGeom>
              <a:avLst/>
              <a:gdLst/>
              <a:ahLst/>
              <a:cxnLst/>
              <a:rect l="0" t="0" r="0" b="0"/>
              <a:pathLst>
                <a:path w="60104" h="190621">
                  <a:moveTo>
                    <a:pt x="38108" y="0"/>
                  </a:moveTo>
                  <a:lnTo>
                    <a:pt x="54221" y="0"/>
                  </a:lnTo>
                  <a:cubicBezTo>
                    <a:pt x="57802" y="0"/>
                    <a:pt x="60104" y="2818"/>
                    <a:pt x="60104" y="5893"/>
                  </a:cubicBezTo>
                  <a:lnTo>
                    <a:pt x="60104" y="182678"/>
                  </a:lnTo>
                  <a:cubicBezTo>
                    <a:pt x="60104" y="186009"/>
                    <a:pt x="57546" y="188571"/>
                    <a:pt x="54221" y="188571"/>
                  </a:cubicBezTo>
                  <a:lnTo>
                    <a:pt x="40922" y="188571"/>
                  </a:lnTo>
                  <a:cubicBezTo>
                    <a:pt x="37597" y="188571"/>
                    <a:pt x="35039" y="186009"/>
                    <a:pt x="34784" y="182678"/>
                  </a:cubicBezTo>
                  <a:cubicBezTo>
                    <a:pt x="34016" y="182935"/>
                    <a:pt x="33249" y="183191"/>
                    <a:pt x="32226" y="183703"/>
                  </a:cubicBezTo>
                  <a:lnTo>
                    <a:pt x="29924" y="184728"/>
                  </a:lnTo>
                  <a:cubicBezTo>
                    <a:pt x="21740" y="188828"/>
                    <a:pt x="12533" y="190621"/>
                    <a:pt x="2558" y="190621"/>
                  </a:cubicBezTo>
                  <a:lnTo>
                    <a:pt x="0" y="190153"/>
                  </a:lnTo>
                  <a:lnTo>
                    <a:pt x="0" y="166899"/>
                  </a:lnTo>
                  <a:lnTo>
                    <a:pt x="7929" y="168331"/>
                  </a:lnTo>
                  <a:cubicBezTo>
                    <a:pt x="12788" y="168331"/>
                    <a:pt x="17903" y="167818"/>
                    <a:pt x="21996" y="166281"/>
                  </a:cubicBezTo>
                  <a:cubicBezTo>
                    <a:pt x="30435" y="163206"/>
                    <a:pt x="31970" y="161413"/>
                    <a:pt x="32226" y="154239"/>
                  </a:cubicBezTo>
                  <a:lnTo>
                    <a:pt x="32226" y="87880"/>
                  </a:lnTo>
                  <a:cubicBezTo>
                    <a:pt x="32226" y="81731"/>
                    <a:pt x="31203" y="79682"/>
                    <a:pt x="27367" y="77376"/>
                  </a:cubicBezTo>
                  <a:cubicBezTo>
                    <a:pt x="22763" y="74301"/>
                    <a:pt x="15857" y="72764"/>
                    <a:pt x="8184" y="72764"/>
                  </a:cubicBezTo>
                  <a:lnTo>
                    <a:pt x="0" y="74303"/>
                  </a:lnTo>
                  <a:lnTo>
                    <a:pt x="0" y="51048"/>
                  </a:lnTo>
                  <a:lnTo>
                    <a:pt x="2813" y="50474"/>
                  </a:lnTo>
                  <a:cubicBezTo>
                    <a:pt x="12021" y="50474"/>
                    <a:pt x="21740" y="52523"/>
                    <a:pt x="27878" y="56623"/>
                  </a:cubicBezTo>
                  <a:lnTo>
                    <a:pt x="30180" y="58416"/>
                  </a:lnTo>
                  <a:cubicBezTo>
                    <a:pt x="31714" y="59185"/>
                    <a:pt x="31714" y="59185"/>
                    <a:pt x="32226" y="59185"/>
                  </a:cubicBezTo>
                  <a:lnTo>
                    <a:pt x="32226" y="5893"/>
                  </a:lnTo>
                  <a:cubicBezTo>
                    <a:pt x="32226" y="2818"/>
                    <a:pt x="34784"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2" name="Shape 24"/>
            <p:cNvSpPr/>
            <p:nvPr/>
          </p:nvSpPr>
          <p:spPr>
            <a:xfrm>
              <a:off x="1411793" y="357495"/>
              <a:ext cx="53710" cy="84981"/>
            </a:xfrm>
            <a:custGeom>
              <a:avLst/>
              <a:gdLst/>
              <a:ahLst/>
              <a:cxnLst/>
              <a:rect l="0" t="0" r="0" b="0"/>
              <a:pathLst>
                <a:path w="53710" h="84981">
                  <a:moveTo>
                    <a:pt x="53710" y="0"/>
                  </a:moveTo>
                  <a:lnTo>
                    <a:pt x="53710" y="22159"/>
                  </a:lnTo>
                  <a:lnTo>
                    <a:pt x="41457" y="27086"/>
                  </a:lnTo>
                  <a:cubicBezTo>
                    <a:pt x="31458" y="31962"/>
                    <a:pt x="29156" y="36622"/>
                    <a:pt x="29156" y="46037"/>
                  </a:cubicBezTo>
                  <a:cubicBezTo>
                    <a:pt x="29156" y="57311"/>
                    <a:pt x="35551" y="62435"/>
                    <a:pt x="50896" y="62691"/>
                  </a:cubicBezTo>
                  <a:lnTo>
                    <a:pt x="53710" y="62169"/>
                  </a:lnTo>
                  <a:lnTo>
                    <a:pt x="53710" y="84169"/>
                  </a:lnTo>
                  <a:lnTo>
                    <a:pt x="45014" y="84981"/>
                  </a:lnTo>
                  <a:cubicBezTo>
                    <a:pt x="18671" y="84981"/>
                    <a:pt x="0" y="69609"/>
                    <a:pt x="0" y="47062"/>
                  </a:cubicBezTo>
                  <a:cubicBezTo>
                    <a:pt x="0" y="34508"/>
                    <a:pt x="5883" y="23491"/>
                    <a:pt x="16880" y="16573"/>
                  </a:cubicBezTo>
                  <a:cubicBezTo>
                    <a:pt x="25832" y="10680"/>
                    <a:pt x="39387" y="4531"/>
                    <a:pt x="53198" y="176"/>
                  </a:cubicBezTo>
                  <a:lnTo>
                    <a:pt x="5371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3" name="Shape 25"/>
            <p:cNvSpPr/>
            <p:nvPr/>
          </p:nvSpPr>
          <p:spPr>
            <a:xfrm>
              <a:off x="1420745" y="303096"/>
              <a:ext cx="44758" cy="33565"/>
            </a:xfrm>
            <a:custGeom>
              <a:avLst/>
              <a:gdLst/>
              <a:ahLst/>
              <a:cxnLst/>
              <a:rect l="0" t="0" r="0" b="0"/>
              <a:pathLst>
                <a:path w="44758" h="33565">
                  <a:moveTo>
                    <a:pt x="44758" y="0"/>
                  </a:moveTo>
                  <a:lnTo>
                    <a:pt x="44758" y="22056"/>
                  </a:lnTo>
                  <a:lnTo>
                    <a:pt x="28421" y="24181"/>
                  </a:lnTo>
                  <a:cubicBezTo>
                    <a:pt x="21804" y="25879"/>
                    <a:pt x="15729" y="28313"/>
                    <a:pt x="11254" y="31259"/>
                  </a:cubicBezTo>
                  <a:cubicBezTo>
                    <a:pt x="8952" y="32796"/>
                    <a:pt x="7417" y="33565"/>
                    <a:pt x="5627" y="33309"/>
                  </a:cubicBezTo>
                  <a:cubicBezTo>
                    <a:pt x="4092" y="33565"/>
                    <a:pt x="2558" y="33053"/>
                    <a:pt x="1535" y="31772"/>
                  </a:cubicBezTo>
                  <a:cubicBezTo>
                    <a:pt x="512" y="30747"/>
                    <a:pt x="0" y="29466"/>
                    <a:pt x="0" y="27928"/>
                  </a:cubicBezTo>
                  <a:lnTo>
                    <a:pt x="0" y="17168"/>
                  </a:lnTo>
                  <a:cubicBezTo>
                    <a:pt x="0" y="13581"/>
                    <a:pt x="767" y="10762"/>
                    <a:pt x="3581" y="8969"/>
                  </a:cubicBezTo>
                  <a:cubicBezTo>
                    <a:pt x="7801" y="6279"/>
                    <a:pt x="15665" y="3845"/>
                    <a:pt x="24617" y="2083"/>
                  </a:cubicBezTo>
                  <a:lnTo>
                    <a:pt x="44758"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4" name="Shape 26"/>
            <p:cNvSpPr/>
            <p:nvPr/>
          </p:nvSpPr>
          <p:spPr>
            <a:xfrm>
              <a:off x="1465503" y="302329"/>
              <a:ext cx="52431" cy="139335"/>
            </a:xfrm>
            <a:custGeom>
              <a:avLst/>
              <a:gdLst/>
              <a:ahLst/>
              <a:cxnLst/>
              <a:rect l="0" t="0" r="0" b="0"/>
              <a:pathLst>
                <a:path w="52431" h="139335">
                  <a:moveTo>
                    <a:pt x="7417" y="0"/>
                  </a:moveTo>
                  <a:cubicBezTo>
                    <a:pt x="21995" y="0"/>
                    <a:pt x="33248" y="3075"/>
                    <a:pt x="40921" y="9480"/>
                  </a:cubicBezTo>
                  <a:cubicBezTo>
                    <a:pt x="48594" y="15885"/>
                    <a:pt x="52431" y="25621"/>
                    <a:pt x="52431" y="37919"/>
                  </a:cubicBezTo>
                  <a:lnTo>
                    <a:pt x="52431" y="132205"/>
                  </a:lnTo>
                  <a:cubicBezTo>
                    <a:pt x="52431" y="135536"/>
                    <a:pt x="49873" y="138098"/>
                    <a:pt x="46804" y="138098"/>
                  </a:cubicBezTo>
                  <a:lnTo>
                    <a:pt x="33504" y="138098"/>
                  </a:lnTo>
                  <a:cubicBezTo>
                    <a:pt x="31714" y="138098"/>
                    <a:pt x="29668" y="137585"/>
                    <a:pt x="28645" y="136304"/>
                  </a:cubicBezTo>
                  <a:cubicBezTo>
                    <a:pt x="27366" y="135023"/>
                    <a:pt x="27110" y="133486"/>
                    <a:pt x="27110" y="131949"/>
                  </a:cubicBezTo>
                  <a:cubicBezTo>
                    <a:pt x="25320" y="131949"/>
                    <a:pt x="24297" y="132205"/>
                    <a:pt x="21995" y="133230"/>
                  </a:cubicBezTo>
                  <a:lnTo>
                    <a:pt x="17392" y="135279"/>
                  </a:lnTo>
                  <a:cubicBezTo>
                    <a:pt x="14067" y="136817"/>
                    <a:pt x="9655" y="138034"/>
                    <a:pt x="5019" y="138866"/>
                  </a:cubicBezTo>
                  <a:lnTo>
                    <a:pt x="0" y="139335"/>
                  </a:lnTo>
                  <a:lnTo>
                    <a:pt x="0" y="117335"/>
                  </a:lnTo>
                  <a:lnTo>
                    <a:pt x="17903" y="114014"/>
                  </a:lnTo>
                  <a:cubicBezTo>
                    <a:pt x="23530" y="110939"/>
                    <a:pt x="24041" y="110171"/>
                    <a:pt x="24553" y="102484"/>
                  </a:cubicBezTo>
                  <a:lnTo>
                    <a:pt x="24553" y="68408"/>
                  </a:lnTo>
                  <a:lnTo>
                    <a:pt x="511" y="77120"/>
                  </a:lnTo>
                  <a:lnTo>
                    <a:pt x="0" y="77325"/>
                  </a:lnTo>
                  <a:lnTo>
                    <a:pt x="0" y="55166"/>
                  </a:lnTo>
                  <a:lnTo>
                    <a:pt x="18159" y="48936"/>
                  </a:lnTo>
                  <a:cubicBezTo>
                    <a:pt x="23785" y="46630"/>
                    <a:pt x="24297" y="46118"/>
                    <a:pt x="24553" y="42531"/>
                  </a:cubicBezTo>
                  <a:lnTo>
                    <a:pt x="24553" y="36894"/>
                  </a:lnTo>
                  <a:cubicBezTo>
                    <a:pt x="24297" y="26390"/>
                    <a:pt x="19182" y="22547"/>
                    <a:pt x="4092" y="22290"/>
                  </a:cubicBezTo>
                  <a:lnTo>
                    <a:pt x="0" y="22823"/>
                  </a:lnTo>
                  <a:lnTo>
                    <a:pt x="0" y="767"/>
                  </a:lnTo>
                  <a:lnTo>
                    <a:pt x="741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5" name="Shape 27"/>
            <p:cNvSpPr/>
            <p:nvPr/>
          </p:nvSpPr>
          <p:spPr>
            <a:xfrm>
              <a:off x="1535068" y="304379"/>
              <a:ext cx="71613" cy="136048"/>
            </a:xfrm>
            <a:custGeom>
              <a:avLst/>
              <a:gdLst/>
              <a:ahLst/>
              <a:cxnLst/>
              <a:rect l="0" t="0" r="0" b="0"/>
              <a:pathLst>
                <a:path w="71613" h="136048">
                  <a:moveTo>
                    <a:pt x="5883" y="0"/>
                  </a:moveTo>
                  <a:lnTo>
                    <a:pt x="18926" y="0"/>
                  </a:lnTo>
                  <a:cubicBezTo>
                    <a:pt x="20717" y="0"/>
                    <a:pt x="22507" y="512"/>
                    <a:pt x="23786" y="1537"/>
                  </a:cubicBezTo>
                  <a:cubicBezTo>
                    <a:pt x="24809" y="2818"/>
                    <a:pt x="25320" y="4612"/>
                    <a:pt x="25320" y="6149"/>
                  </a:cubicBezTo>
                  <a:lnTo>
                    <a:pt x="25320" y="8711"/>
                  </a:lnTo>
                  <a:cubicBezTo>
                    <a:pt x="26599" y="8711"/>
                    <a:pt x="27622" y="8455"/>
                    <a:pt x="29924" y="7174"/>
                  </a:cubicBezTo>
                  <a:cubicBezTo>
                    <a:pt x="40410" y="1793"/>
                    <a:pt x="47571" y="0"/>
                    <a:pt x="58313" y="0"/>
                  </a:cubicBezTo>
                  <a:cubicBezTo>
                    <a:pt x="62917" y="0"/>
                    <a:pt x="65986" y="512"/>
                    <a:pt x="68288" y="1793"/>
                  </a:cubicBezTo>
                  <a:cubicBezTo>
                    <a:pt x="70845" y="3331"/>
                    <a:pt x="71613" y="5893"/>
                    <a:pt x="71613" y="8967"/>
                  </a:cubicBezTo>
                  <a:lnTo>
                    <a:pt x="71613" y="20753"/>
                  </a:lnTo>
                  <a:cubicBezTo>
                    <a:pt x="71613" y="23828"/>
                    <a:pt x="69567" y="27158"/>
                    <a:pt x="65986" y="27158"/>
                  </a:cubicBezTo>
                  <a:cubicBezTo>
                    <a:pt x="65474" y="27158"/>
                    <a:pt x="64707" y="27158"/>
                    <a:pt x="63684" y="26902"/>
                  </a:cubicBezTo>
                  <a:lnTo>
                    <a:pt x="62405" y="26646"/>
                  </a:lnTo>
                  <a:cubicBezTo>
                    <a:pt x="57802" y="25621"/>
                    <a:pt x="50640" y="24853"/>
                    <a:pt x="45269" y="24853"/>
                  </a:cubicBezTo>
                  <a:cubicBezTo>
                    <a:pt x="30180" y="25109"/>
                    <a:pt x="26855" y="27671"/>
                    <a:pt x="26599" y="38432"/>
                  </a:cubicBezTo>
                  <a:lnTo>
                    <a:pt x="26599" y="130155"/>
                  </a:lnTo>
                  <a:cubicBezTo>
                    <a:pt x="26599" y="133230"/>
                    <a:pt x="24297" y="136048"/>
                    <a:pt x="20972" y="136048"/>
                  </a:cubicBezTo>
                  <a:lnTo>
                    <a:pt x="5883" y="136048"/>
                  </a:lnTo>
                  <a:cubicBezTo>
                    <a:pt x="2558" y="136048"/>
                    <a:pt x="0" y="133486"/>
                    <a:pt x="0" y="130155"/>
                  </a:cubicBezTo>
                  <a:lnTo>
                    <a:pt x="0" y="5893"/>
                  </a:lnTo>
                  <a:cubicBezTo>
                    <a:pt x="0" y="2818"/>
                    <a:pt x="2558" y="256"/>
                    <a:pt x="5883"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6" name="Shape 28"/>
            <p:cNvSpPr/>
            <p:nvPr/>
          </p:nvSpPr>
          <p:spPr>
            <a:xfrm>
              <a:off x="1605914" y="302904"/>
              <a:ext cx="61382" cy="139105"/>
            </a:xfrm>
            <a:custGeom>
              <a:avLst/>
              <a:gdLst/>
              <a:ahLst/>
              <a:cxnLst/>
              <a:rect l="0" t="0" r="0" b="0"/>
              <a:pathLst>
                <a:path w="61382" h="139105">
                  <a:moveTo>
                    <a:pt x="61382" y="0"/>
                  </a:moveTo>
                  <a:lnTo>
                    <a:pt x="61382" y="23255"/>
                  </a:lnTo>
                  <a:lnTo>
                    <a:pt x="52367" y="24950"/>
                  </a:lnTo>
                  <a:cubicBezTo>
                    <a:pt x="47315" y="27096"/>
                    <a:pt x="42967" y="30299"/>
                    <a:pt x="39387" y="34526"/>
                  </a:cubicBezTo>
                  <a:cubicBezTo>
                    <a:pt x="31714" y="43494"/>
                    <a:pt x="29156" y="52461"/>
                    <a:pt x="29156" y="71165"/>
                  </a:cubicBezTo>
                  <a:cubicBezTo>
                    <a:pt x="29348" y="93263"/>
                    <a:pt x="37597" y="108155"/>
                    <a:pt x="52391" y="114220"/>
                  </a:cubicBezTo>
                  <a:lnTo>
                    <a:pt x="61382" y="115848"/>
                  </a:lnTo>
                  <a:lnTo>
                    <a:pt x="61382" y="139105"/>
                  </a:lnTo>
                  <a:lnTo>
                    <a:pt x="37501" y="134737"/>
                  </a:lnTo>
                  <a:cubicBezTo>
                    <a:pt x="29668" y="131566"/>
                    <a:pt x="22890" y="126890"/>
                    <a:pt x="17392" y="120869"/>
                  </a:cubicBezTo>
                  <a:cubicBezTo>
                    <a:pt x="6138" y="108571"/>
                    <a:pt x="0" y="91405"/>
                    <a:pt x="0" y="70396"/>
                  </a:cubicBezTo>
                  <a:cubicBezTo>
                    <a:pt x="0" y="39458"/>
                    <a:pt x="14962" y="15006"/>
                    <a:pt x="38304" y="4714"/>
                  </a:cubicBezTo>
                  <a:lnTo>
                    <a:pt x="61382"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7" name="Shape 29"/>
            <p:cNvSpPr/>
            <p:nvPr/>
          </p:nvSpPr>
          <p:spPr>
            <a:xfrm>
              <a:off x="1667296" y="251856"/>
              <a:ext cx="60103" cy="190621"/>
            </a:xfrm>
            <a:custGeom>
              <a:avLst/>
              <a:gdLst/>
              <a:ahLst/>
              <a:cxnLst/>
              <a:rect l="0" t="0" r="0" b="0"/>
              <a:pathLst>
                <a:path w="60103" h="190621">
                  <a:moveTo>
                    <a:pt x="38108" y="0"/>
                  </a:moveTo>
                  <a:lnTo>
                    <a:pt x="54221" y="0"/>
                  </a:lnTo>
                  <a:cubicBezTo>
                    <a:pt x="57802" y="0"/>
                    <a:pt x="60103" y="2818"/>
                    <a:pt x="60103" y="5893"/>
                  </a:cubicBezTo>
                  <a:lnTo>
                    <a:pt x="60103" y="182678"/>
                  </a:lnTo>
                  <a:cubicBezTo>
                    <a:pt x="60103" y="186009"/>
                    <a:pt x="57546" y="188571"/>
                    <a:pt x="54221" y="188571"/>
                  </a:cubicBezTo>
                  <a:lnTo>
                    <a:pt x="40921" y="188571"/>
                  </a:lnTo>
                  <a:cubicBezTo>
                    <a:pt x="37597" y="188571"/>
                    <a:pt x="35039" y="186009"/>
                    <a:pt x="34783" y="182678"/>
                  </a:cubicBezTo>
                  <a:cubicBezTo>
                    <a:pt x="34016" y="182678"/>
                    <a:pt x="33248" y="183191"/>
                    <a:pt x="32226" y="183703"/>
                  </a:cubicBezTo>
                  <a:lnTo>
                    <a:pt x="29924" y="184728"/>
                  </a:lnTo>
                  <a:cubicBezTo>
                    <a:pt x="21739" y="188828"/>
                    <a:pt x="12532" y="190621"/>
                    <a:pt x="2558" y="190621"/>
                  </a:cubicBezTo>
                  <a:lnTo>
                    <a:pt x="0" y="190153"/>
                  </a:lnTo>
                  <a:lnTo>
                    <a:pt x="0" y="166896"/>
                  </a:lnTo>
                  <a:lnTo>
                    <a:pt x="7928" y="168331"/>
                  </a:lnTo>
                  <a:cubicBezTo>
                    <a:pt x="12788" y="168331"/>
                    <a:pt x="17903" y="167818"/>
                    <a:pt x="21995" y="166281"/>
                  </a:cubicBezTo>
                  <a:cubicBezTo>
                    <a:pt x="30435" y="163206"/>
                    <a:pt x="31970" y="161413"/>
                    <a:pt x="32226" y="154239"/>
                  </a:cubicBezTo>
                  <a:lnTo>
                    <a:pt x="32226" y="87880"/>
                  </a:lnTo>
                  <a:cubicBezTo>
                    <a:pt x="32226" y="81731"/>
                    <a:pt x="31202" y="79682"/>
                    <a:pt x="27622" y="77376"/>
                  </a:cubicBezTo>
                  <a:cubicBezTo>
                    <a:pt x="22762" y="74301"/>
                    <a:pt x="15857" y="72764"/>
                    <a:pt x="8184" y="72764"/>
                  </a:cubicBezTo>
                  <a:lnTo>
                    <a:pt x="0" y="74303"/>
                  </a:lnTo>
                  <a:lnTo>
                    <a:pt x="0" y="51048"/>
                  </a:lnTo>
                  <a:lnTo>
                    <a:pt x="2813" y="50474"/>
                  </a:lnTo>
                  <a:cubicBezTo>
                    <a:pt x="12021" y="50474"/>
                    <a:pt x="21739" y="52523"/>
                    <a:pt x="27877" y="56623"/>
                  </a:cubicBezTo>
                  <a:lnTo>
                    <a:pt x="30180" y="58416"/>
                  </a:lnTo>
                  <a:cubicBezTo>
                    <a:pt x="31714" y="59185"/>
                    <a:pt x="31714" y="59185"/>
                    <a:pt x="32226" y="59185"/>
                  </a:cubicBezTo>
                  <a:lnTo>
                    <a:pt x="32226" y="5893"/>
                  </a:lnTo>
                  <a:cubicBezTo>
                    <a:pt x="32226" y="2818"/>
                    <a:pt x="34783" y="256"/>
                    <a:pt x="38108"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8" name="Shape 30"/>
            <p:cNvSpPr/>
            <p:nvPr/>
          </p:nvSpPr>
          <p:spPr>
            <a:xfrm>
              <a:off x="812293" y="459386"/>
              <a:ext cx="74042" cy="182166"/>
            </a:xfrm>
            <a:custGeom>
              <a:avLst/>
              <a:gdLst/>
              <a:ahLst/>
              <a:cxnLst/>
              <a:rect l="0" t="0" r="0" b="0"/>
              <a:pathLst>
                <a:path w="74042" h="182166">
                  <a:moveTo>
                    <a:pt x="70334" y="256"/>
                  </a:moveTo>
                  <a:lnTo>
                    <a:pt x="74042" y="256"/>
                  </a:lnTo>
                  <a:lnTo>
                    <a:pt x="74042" y="27049"/>
                  </a:lnTo>
                  <a:lnTo>
                    <a:pt x="73914" y="26646"/>
                  </a:lnTo>
                  <a:lnTo>
                    <a:pt x="51663" y="97616"/>
                  </a:lnTo>
                  <a:lnTo>
                    <a:pt x="74042" y="97616"/>
                  </a:lnTo>
                  <a:lnTo>
                    <a:pt x="74042" y="118113"/>
                  </a:lnTo>
                  <a:lnTo>
                    <a:pt x="44758" y="118113"/>
                  </a:lnTo>
                  <a:lnTo>
                    <a:pt x="25320" y="178835"/>
                  </a:lnTo>
                  <a:cubicBezTo>
                    <a:pt x="24553" y="181141"/>
                    <a:pt x="22763" y="182166"/>
                    <a:pt x="20972" y="182166"/>
                  </a:cubicBezTo>
                  <a:lnTo>
                    <a:pt x="5626" y="182166"/>
                  </a:lnTo>
                  <a:cubicBezTo>
                    <a:pt x="4092" y="182166"/>
                    <a:pt x="2813" y="182166"/>
                    <a:pt x="1790" y="181141"/>
                  </a:cubicBezTo>
                  <a:cubicBezTo>
                    <a:pt x="511" y="180373"/>
                    <a:pt x="0" y="178835"/>
                    <a:pt x="0" y="177554"/>
                  </a:cubicBezTo>
                  <a:lnTo>
                    <a:pt x="0" y="176529"/>
                  </a:lnTo>
                  <a:lnTo>
                    <a:pt x="255" y="176273"/>
                  </a:lnTo>
                  <a:lnTo>
                    <a:pt x="1279" y="173711"/>
                  </a:lnTo>
                  <a:lnTo>
                    <a:pt x="56523" y="13579"/>
                  </a:lnTo>
                  <a:lnTo>
                    <a:pt x="58313" y="8455"/>
                  </a:lnTo>
                  <a:cubicBezTo>
                    <a:pt x="59848" y="2562"/>
                    <a:pt x="63684" y="0"/>
                    <a:pt x="70334" y="256"/>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39" name="Shape 31"/>
            <p:cNvSpPr/>
            <p:nvPr/>
          </p:nvSpPr>
          <p:spPr>
            <a:xfrm>
              <a:off x="886335" y="459642"/>
              <a:ext cx="76856" cy="181910"/>
            </a:xfrm>
            <a:custGeom>
              <a:avLst/>
              <a:gdLst/>
              <a:ahLst/>
              <a:cxnLst/>
              <a:rect l="0" t="0" r="0" b="0"/>
              <a:pathLst>
                <a:path w="76856" h="181910">
                  <a:moveTo>
                    <a:pt x="0" y="0"/>
                  </a:moveTo>
                  <a:lnTo>
                    <a:pt x="7289" y="0"/>
                  </a:lnTo>
                  <a:cubicBezTo>
                    <a:pt x="11893" y="0"/>
                    <a:pt x="14195" y="256"/>
                    <a:pt x="16497" y="2050"/>
                  </a:cubicBezTo>
                  <a:cubicBezTo>
                    <a:pt x="19054" y="3843"/>
                    <a:pt x="20333" y="7430"/>
                    <a:pt x="22123" y="13067"/>
                  </a:cubicBezTo>
                  <a:lnTo>
                    <a:pt x="75577" y="173199"/>
                  </a:lnTo>
                  <a:lnTo>
                    <a:pt x="76344" y="175248"/>
                  </a:lnTo>
                  <a:cubicBezTo>
                    <a:pt x="76856" y="176273"/>
                    <a:pt x="76600" y="177042"/>
                    <a:pt x="76856" y="177298"/>
                  </a:cubicBezTo>
                  <a:cubicBezTo>
                    <a:pt x="76856" y="178835"/>
                    <a:pt x="75833" y="180373"/>
                    <a:pt x="74554" y="181141"/>
                  </a:cubicBezTo>
                  <a:cubicBezTo>
                    <a:pt x="73531" y="181910"/>
                    <a:pt x="71996" y="181910"/>
                    <a:pt x="70462" y="181910"/>
                  </a:cubicBezTo>
                  <a:lnTo>
                    <a:pt x="52814" y="181910"/>
                  </a:lnTo>
                  <a:cubicBezTo>
                    <a:pt x="50768" y="181910"/>
                    <a:pt x="48978" y="180373"/>
                    <a:pt x="48211" y="178579"/>
                  </a:cubicBezTo>
                  <a:lnTo>
                    <a:pt x="29029" y="117857"/>
                  </a:lnTo>
                  <a:lnTo>
                    <a:pt x="0" y="117857"/>
                  </a:lnTo>
                  <a:lnTo>
                    <a:pt x="0" y="97360"/>
                  </a:lnTo>
                  <a:lnTo>
                    <a:pt x="22379" y="97360"/>
                  </a:lnTo>
                  <a:lnTo>
                    <a:pt x="0" y="26793"/>
                  </a:lnTo>
                  <a:lnTo>
                    <a:pt x="0"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0" name="Shape 32"/>
            <p:cNvSpPr/>
            <p:nvPr/>
          </p:nvSpPr>
          <p:spPr>
            <a:xfrm>
              <a:off x="966770" y="661793"/>
              <a:ext cx="55116" cy="34332"/>
            </a:xfrm>
            <a:custGeom>
              <a:avLst/>
              <a:gdLst/>
              <a:ahLst/>
              <a:cxnLst/>
              <a:rect l="0" t="0" r="0" b="0"/>
              <a:pathLst>
                <a:path w="55116" h="34332">
                  <a:moveTo>
                    <a:pt x="5371" y="0"/>
                  </a:moveTo>
                  <a:cubicBezTo>
                    <a:pt x="7162" y="0"/>
                    <a:pt x="8440" y="769"/>
                    <a:pt x="9719" y="1281"/>
                  </a:cubicBezTo>
                  <a:lnTo>
                    <a:pt x="13044" y="3075"/>
                  </a:lnTo>
                  <a:cubicBezTo>
                    <a:pt x="23018" y="8455"/>
                    <a:pt x="38364" y="12042"/>
                    <a:pt x="50896" y="12042"/>
                  </a:cubicBezTo>
                  <a:lnTo>
                    <a:pt x="55116" y="11564"/>
                  </a:lnTo>
                  <a:lnTo>
                    <a:pt x="55116" y="33969"/>
                  </a:lnTo>
                  <a:lnTo>
                    <a:pt x="52175" y="34332"/>
                  </a:lnTo>
                  <a:cubicBezTo>
                    <a:pt x="37341" y="34332"/>
                    <a:pt x="20205" y="31514"/>
                    <a:pt x="8440" y="26646"/>
                  </a:cubicBezTo>
                  <a:cubicBezTo>
                    <a:pt x="2813" y="24596"/>
                    <a:pt x="0" y="21778"/>
                    <a:pt x="256" y="17422"/>
                  </a:cubicBezTo>
                  <a:lnTo>
                    <a:pt x="256" y="6405"/>
                  </a:lnTo>
                  <a:cubicBezTo>
                    <a:pt x="256" y="3331"/>
                    <a:pt x="2046" y="0"/>
                    <a:pt x="5371"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1" name="Shape 33"/>
            <p:cNvSpPr/>
            <p:nvPr/>
          </p:nvSpPr>
          <p:spPr>
            <a:xfrm>
              <a:off x="960632" y="504411"/>
              <a:ext cx="61254" cy="136783"/>
            </a:xfrm>
            <a:custGeom>
              <a:avLst/>
              <a:gdLst/>
              <a:ahLst/>
              <a:cxnLst/>
              <a:rect l="0" t="0" r="0" b="0"/>
              <a:pathLst>
                <a:path w="61254" h="136783">
                  <a:moveTo>
                    <a:pt x="61254" y="0"/>
                  </a:moveTo>
                  <a:lnTo>
                    <a:pt x="61254" y="22758"/>
                  </a:lnTo>
                  <a:lnTo>
                    <a:pt x="51919" y="24521"/>
                  </a:lnTo>
                  <a:cubicBezTo>
                    <a:pt x="37197" y="30670"/>
                    <a:pt x="29092" y="45610"/>
                    <a:pt x="28901" y="68477"/>
                  </a:cubicBezTo>
                  <a:cubicBezTo>
                    <a:pt x="29092" y="89999"/>
                    <a:pt x="37628" y="105323"/>
                    <a:pt x="52027" y="111640"/>
                  </a:cubicBezTo>
                  <a:lnTo>
                    <a:pt x="61254" y="113462"/>
                  </a:lnTo>
                  <a:lnTo>
                    <a:pt x="61254" y="136783"/>
                  </a:lnTo>
                  <a:lnTo>
                    <a:pt x="37309" y="132305"/>
                  </a:lnTo>
                  <a:cubicBezTo>
                    <a:pt x="29604" y="129135"/>
                    <a:pt x="22890" y="124459"/>
                    <a:pt x="17392" y="118438"/>
                  </a:cubicBezTo>
                  <a:cubicBezTo>
                    <a:pt x="6138" y="106396"/>
                    <a:pt x="0" y="89486"/>
                    <a:pt x="0" y="69245"/>
                  </a:cubicBezTo>
                  <a:cubicBezTo>
                    <a:pt x="0" y="48749"/>
                    <a:pt x="6650" y="31070"/>
                    <a:pt x="18414" y="18772"/>
                  </a:cubicBezTo>
                  <a:cubicBezTo>
                    <a:pt x="24297" y="12495"/>
                    <a:pt x="31330" y="7563"/>
                    <a:pt x="39355" y="4200"/>
                  </a:cubicBezTo>
                  <a:lnTo>
                    <a:pt x="61254"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2" name="Shape 34"/>
            <p:cNvSpPr/>
            <p:nvPr/>
          </p:nvSpPr>
          <p:spPr>
            <a:xfrm>
              <a:off x="1021886" y="503455"/>
              <a:ext cx="60232" cy="192307"/>
            </a:xfrm>
            <a:custGeom>
              <a:avLst/>
              <a:gdLst/>
              <a:ahLst/>
              <a:cxnLst/>
              <a:rect l="0" t="0" r="0" b="0"/>
              <a:pathLst>
                <a:path w="60232" h="192307">
                  <a:moveTo>
                    <a:pt x="4987" y="0"/>
                  </a:moveTo>
                  <a:cubicBezTo>
                    <a:pt x="12916" y="0"/>
                    <a:pt x="20333" y="1281"/>
                    <a:pt x="26471" y="3843"/>
                  </a:cubicBezTo>
                  <a:cubicBezTo>
                    <a:pt x="28006" y="4868"/>
                    <a:pt x="30307" y="6149"/>
                    <a:pt x="33121" y="7943"/>
                  </a:cubicBezTo>
                  <a:cubicBezTo>
                    <a:pt x="34144" y="8455"/>
                    <a:pt x="34400" y="8711"/>
                    <a:pt x="34911" y="8711"/>
                  </a:cubicBezTo>
                  <a:lnTo>
                    <a:pt x="34911" y="8455"/>
                  </a:lnTo>
                  <a:cubicBezTo>
                    <a:pt x="34911" y="6662"/>
                    <a:pt x="35167" y="5124"/>
                    <a:pt x="36446" y="3843"/>
                  </a:cubicBezTo>
                  <a:cubicBezTo>
                    <a:pt x="37469" y="2562"/>
                    <a:pt x="39003" y="2050"/>
                    <a:pt x="40794" y="2050"/>
                  </a:cubicBezTo>
                  <a:lnTo>
                    <a:pt x="54349" y="2050"/>
                  </a:lnTo>
                  <a:cubicBezTo>
                    <a:pt x="57929" y="2050"/>
                    <a:pt x="60232" y="4868"/>
                    <a:pt x="60232" y="7943"/>
                  </a:cubicBezTo>
                  <a:lnTo>
                    <a:pt x="60232" y="139123"/>
                  </a:lnTo>
                  <a:cubicBezTo>
                    <a:pt x="60232" y="156545"/>
                    <a:pt x="54605" y="170124"/>
                    <a:pt x="43863" y="179092"/>
                  </a:cubicBezTo>
                  <a:cubicBezTo>
                    <a:pt x="38492" y="183703"/>
                    <a:pt x="31842" y="187098"/>
                    <a:pt x="24009" y="189340"/>
                  </a:cubicBezTo>
                  <a:lnTo>
                    <a:pt x="0" y="192307"/>
                  </a:lnTo>
                  <a:lnTo>
                    <a:pt x="0" y="169902"/>
                  </a:lnTo>
                  <a:lnTo>
                    <a:pt x="11893" y="168555"/>
                  </a:lnTo>
                  <a:cubicBezTo>
                    <a:pt x="16752" y="167370"/>
                    <a:pt x="20972" y="165640"/>
                    <a:pt x="24169" y="163463"/>
                  </a:cubicBezTo>
                  <a:cubicBezTo>
                    <a:pt x="29540" y="159363"/>
                    <a:pt x="32354" y="153214"/>
                    <a:pt x="32354" y="140404"/>
                  </a:cubicBezTo>
                  <a:lnTo>
                    <a:pt x="32354" y="130155"/>
                  </a:lnTo>
                  <a:cubicBezTo>
                    <a:pt x="32098" y="130155"/>
                    <a:pt x="31586" y="130411"/>
                    <a:pt x="30819" y="130924"/>
                  </a:cubicBezTo>
                  <a:cubicBezTo>
                    <a:pt x="20844" y="136048"/>
                    <a:pt x="11893" y="138098"/>
                    <a:pt x="1918" y="138098"/>
                  </a:cubicBezTo>
                  <a:lnTo>
                    <a:pt x="0" y="137739"/>
                  </a:lnTo>
                  <a:lnTo>
                    <a:pt x="0" y="114419"/>
                  </a:lnTo>
                  <a:lnTo>
                    <a:pt x="7034" y="115807"/>
                  </a:lnTo>
                  <a:cubicBezTo>
                    <a:pt x="14195" y="115807"/>
                    <a:pt x="22379" y="113758"/>
                    <a:pt x="27750" y="110939"/>
                  </a:cubicBezTo>
                  <a:cubicBezTo>
                    <a:pt x="31586" y="108634"/>
                    <a:pt x="32098" y="107865"/>
                    <a:pt x="32354" y="102741"/>
                  </a:cubicBezTo>
                  <a:lnTo>
                    <a:pt x="32354" y="35613"/>
                  </a:lnTo>
                  <a:cubicBezTo>
                    <a:pt x="32098" y="30489"/>
                    <a:pt x="32098" y="30489"/>
                    <a:pt x="28517" y="27927"/>
                  </a:cubicBezTo>
                  <a:cubicBezTo>
                    <a:pt x="23914" y="24340"/>
                    <a:pt x="16241" y="22290"/>
                    <a:pt x="7545" y="22290"/>
                  </a:cubicBezTo>
                  <a:lnTo>
                    <a:pt x="0" y="23715"/>
                  </a:lnTo>
                  <a:lnTo>
                    <a:pt x="0" y="956"/>
                  </a:lnTo>
                  <a:lnTo>
                    <a:pt x="4987"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3" name="Shape 35"/>
            <p:cNvSpPr/>
            <p:nvPr/>
          </p:nvSpPr>
          <p:spPr>
            <a:xfrm>
              <a:off x="1098486" y="503712"/>
              <a:ext cx="58825" cy="138962"/>
            </a:xfrm>
            <a:custGeom>
              <a:avLst/>
              <a:gdLst/>
              <a:ahLst/>
              <a:cxnLst/>
              <a:rect l="0" t="0" r="0" b="0"/>
              <a:pathLst>
                <a:path w="58825" h="138962">
                  <a:moveTo>
                    <a:pt x="58825" y="0"/>
                  </a:moveTo>
                  <a:lnTo>
                    <a:pt x="58825" y="21876"/>
                  </a:lnTo>
                  <a:lnTo>
                    <a:pt x="37341" y="30200"/>
                  </a:lnTo>
                  <a:cubicBezTo>
                    <a:pt x="31842" y="35548"/>
                    <a:pt x="28389" y="43170"/>
                    <a:pt x="27878" y="52266"/>
                  </a:cubicBezTo>
                  <a:lnTo>
                    <a:pt x="58825" y="52266"/>
                  </a:lnTo>
                  <a:lnTo>
                    <a:pt x="58825" y="74556"/>
                  </a:lnTo>
                  <a:lnTo>
                    <a:pt x="27878" y="74556"/>
                  </a:lnTo>
                  <a:cubicBezTo>
                    <a:pt x="28070" y="94156"/>
                    <a:pt x="36893" y="108568"/>
                    <a:pt x="51435" y="114549"/>
                  </a:cubicBezTo>
                  <a:lnTo>
                    <a:pt x="58825" y="115929"/>
                  </a:lnTo>
                  <a:lnTo>
                    <a:pt x="58825" y="138962"/>
                  </a:lnTo>
                  <a:lnTo>
                    <a:pt x="37469" y="135086"/>
                  </a:lnTo>
                  <a:cubicBezTo>
                    <a:pt x="29604" y="131947"/>
                    <a:pt x="22763" y="127336"/>
                    <a:pt x="17136" y="121443"/>
                  </a:cubicBezTo>
                  <a:cubicBezTo>
                    <a:pt x="6138" y="109401"/>
                    <a:pt x="0" y="92235"/>
                    <a:pt x="0" y="71482"/>
                  </a:cubicBezTo>
                  <a:cubicBezTo>
                    <a:pt x="0" y="49704"/>
                    <a:pt x="5627" y="31769"/>
                    <a:pt x="16113" y="19214"/>
                  </a:cubicBezTo>
                  <a:cubicBezTo>
                    <a:pt x="21356" y="12937"/>
                    <a:pt x="27750" y="8069"/>
                    <a:pt x="35135" y="4771"/>
                  </a:cubicBezTo>
                  <a:lnTo>
                    <a:pt x="58825"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4" name="Shape 36"/>
            <p:cNvSpPr/>
            <p:nvPr/>
          </p:nvSpPr>
          <p:spPr>
            <a:xfrm>
              <a:off x="1157311" y="609526"/>
              <a:ext cx="51663" cy="34076"/>
            </a:xfrm>
            <a:custGeom>
              <a:avLst/>
              <a:gdLst/>
              <a:ahLst/>
              <a:cxnLst/>
              <a:rect l="0" t="0" r="0" b="0"/>
              <a:pathLst>
                <a:path w="51663" h="34076">
                  <a:moveTo>
                    <a:pt x="45781" y="0"/>
                  </a:moveTo>
                  <a:cubicBezTo>
                    <a:pt x="49106" y="0"/>
                    <a:pt x="51407" y="3075"/>
                    <a:pt x="51407" y="6149"/>
                  </a:cubicBezTo>
                  <a:lnTo>
                    <a:pt x="51407" y="16398"/>
                  </a:lnTo>
                  <a:cubicBezTo>
                    <a:pt x="51663" y="21009"/>
                    <a:pt x="49361" y="23828"/>
                    <a:pt x="44502" y="25621"/>
                  </a:cubicBezTo>
                  <a:cubicBezTo>
                    <a:pt x="32993" y="31002"/>
                    <a:pt x="18414" y="34076"/>
                    <a:pt x="5115" y="34076"/>
                  </a:cubicBezTo>
                  <a:lnTo>
                    <a:pt x="0" y="33148"/>
                  </a:lnTo>
                  <a:lnTo>
                    <a:pt x="0" y="10115"/>
                  </a:lnTo>
                  <a:lnTo>
                    <a:pt x="8951" y="11786"/>
                  </a:lnTo>
                  <a:cubicBezTo>
                    <a:pt x="17647" y="12042"/>
                    <a:pt x="29412" y="8199"/>
                    <a:pt x="39387" y="2306"/>
                  </a:cubicBezTo>
                  <a:lnTo>
                    <a:pt x="41177" y="1537"/>
                  </a:lnTo>
                  <a:cubicBezTo>
                    <a:pt x="42967" y="256"/>
                    <a:pt x="44502" y="0"/>
                    <a:pt x="45781"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5" name="Shape 37"/>
            <p:cNvSpPr/>
            <p:nvPr/>
          </p:nvSpPr>
          <p:spPr>
            <a:xfrm>
              <a:off x="1157311" y="503455"/>
              <a:ext cx="58824" cy="74814"/>
            </a:xfrm>
            <a:custGeom>
              <a:avLst/>
              <a:gdLst/>
              <a:ahLst/>
              <a:cxnLst/>
              <a:rect l="0" t="0" r="0" b="0"/>
              <a:pathLst>
                <a:path w="58824" h="74814">
                  <a:moveTo>
                    <a:pt x="1279" y="0"/>
                  </a:moveTo>
                  <a:cubicBezTo>
                    <a:pt x="18414" y="0"/>
                    <a:pt x="32993" y="6149"/>
                    <a:pt x="42967" y="16910"/>
                  </a:cubicBezTo>
                  <a:cubicBezTo>
                    <a:pt x="53198" y="27927"/>
                    <a:pt x="58824" y="43300"/>
                    <a:pt x="58824" y="61747"/>
                  </a:cubicBezTo>
                  <a:lnTo>
                    <a:pt x="58824" y="68921"/>
                  </a:lnTo>
                  <a:cubicBezTo>
                    <a:pt x="58824" y="71995"/>
                    <a:pt x="56523" y="74814"/>
                    <a:pt x="52942" y="74814"/>
                  </a:cubicBezTo>
                  <a:lnTo>
                    <a:pt x="0" y="74814"/>
                  </a:lnTo>
                  <a:lnTo>
                    <a:pt x="0" y="52523"/>
                  </a:lnTo>
                  <a:lnTo>
                    <a:pt x="30947" y="52523"/>
                  </a:lnTo>
                  <a:lnTo>
                    <a:pt x="30947" y="51755"/>
                  </a:lnTo>
                  <a:cubicBezTo>
                    <a:pt x="30691" y="34076"/>
                    <a:pt x="18926" y="22290"/>
                    <a:pt x="255" y="22034"/>
                  </a:cubicBezTo>
                  <a:lnTo>
                    <a:pt x="0" y="22133"/>
                  </a:lnTo>
                  <a:lnTo>
                    <a:pt x="0" y="257"/>
                  </a:lnTo>
                  <a:lnTo>
                    <a:pt x="1279"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6" name="Shape 38"/>
            <p:cNvSpPr/>
            <p:nvPr/>
          </p:nvSpPr>
          <p:spPr>
            <a:xfrm>
              <a:off x="1231480" y="503454"/>
              <a:ext cx="110232" cy="138098"/>
            </a:xfrm>
            <a:custGeom>
              <a:avLst/>
              <a:gdLst/>
              <a:ahLst/>
              <a:cxnLst/>
              <a:rect l="0" t="0" r="0" b="0"/>
              <a:pathLst>
                <a:path w="110232" h="138098">
                  <a:moveTo>
                    <a:pt x="62917" y="0"/>
                  </a:moveTo>
                  <a:cubicBezTo>
                    <a:pt x="77239" y="0"/>
                    <a:pt x="89260" y="4356"/>
                    <a:pt x="97444" y="12554"/>
                  </a:cubicBezTo>
                  <a:cubicBezTo>
                    <a:pt x="105628" y="20753"/>
                    <a:pt x="110232" y="32795"/>
                    <a:pt x="110232" y="47143"/>
                  </a:cubicBezTo>
                  <a:lnTo>
                    <a:pt x="110232" y="132205"/>
                  </a:lnTo>
                  <a:cubicBezTo>
                    <a:pt x="110232" y="135536"/>
                    <a:pt x="107674" y="138098"/>
                    <a:pt x="104606" y="138098"/>
                  </a:cubicBezTo>
                  <a:lnTo>
                    <a:pt x="87981" y="138098"/>
                  </a:lnTo>
                  <a:cubicBezTo>
                    <a:pt x="84912" y="138098"/>
                    <a:pt x="82354" y="135536"/>
                    <a:pt x="82099" y="132205"/>
                  </a:cubicBezTo>
                  <a:lnTo>
                    <a:pt x="82099" y="50730"/>
                  </a:lnTo>
                  <a:cubicBezTo>
                    <a:pt x="81843" y="30745"/>
                    <a:pt x="73914" y="22547"/>
                    <a:pt x="54477" y="22290"/>
                  </a:cubicBezTo>
                  <a:cubicBezTo>
                    <a:pt x="48083" y="22290"/>
                    <a:pt x="41944" y="23315"/>
                    <a:pt x="36830" y="25365"/>
                  </a:cubicBezTo>
                  <a:cubicBezTo>
                    <a:pt x="29668" y="28439"/>
                    <a:pt x="28134" y="30745"/>
                    <a:pt x="27878" y="37151"/>
                  </a:cubicBezTo>
                  <a:lnTo>
                    <a:pt x="27878" y="132205"/>
                  </a:lnTo>
                  <a:cubicBezTo>
                    <a:pt x="27878" y="135536"/>
                    <a:pt x="25320" y="138098"/>
                    <a:pt x="22251" y="138098"/>
                  </a:cubicBezTo>
                  <a:lnTo>
                    <a:pt x="5883" y="138098"/>
                  </a:lnTo>
                  <a:cubicBezTo>
                    <a:pt x="2813" y="138098"/>
                    <a:pt x="256" y="135536"/>
                    <a:pt x="0" y="132205"/>
                  </a:cubicBezTo>
                  <a:lnTo>
                    <a:pt x="0" y="7943"/>
                  </a:lnTo>
                  <a:cubicBezTo>
                    <a:pt x="256" y="4868"/>
                    <a:pt x="2813" y="2306"/>
                    <a:pt x="5883" y="2050"/>
                  </a:cubicBezTo>
                  <a:lnTo>
                    <a:pt x="18671" y="2050"/>
                  </a:lnTo>
                  <a:cubicBezTo>
                    <a:pt x="20717" y="2050"/>
                    <a:pt x="22507" y="2306"/>
                    <a:pt x="23786" y="3587"/>
                  </a:cubicBezTo>
                  <a:cubicBezTo>
                    <a:pt x="25320" y="5124"/>
                    <a:pt x="25320" y="6918"/>
                    <a:pt x="25320" y="8711"/>
                  </a:cubicBezTo>
                  <a:lnTo>
                    <a:pt x="25576" y="8711"/>
                  </a:lnTo>
                  <a:cubicBezTo>
                    <a:pt x="27622" y="8711"/>
                    <a:pt x="28645" y="8455"/>
                    <a:pt x="32226" y="6662"/>
                  </a:cubicBezTo>
                  <a:cubicBezTo>
                    <a:pt x="35551" y="5380"/>
                    <a:pt x="37341" y="4612"/>
                    <a:pt x="38620" y="4356"/>
                  </a:cubicBezTo>
                  <a:cubicBezTo>
                    <a:pt x="46548" y="1281"/>
                    <a:pt x="54477" y="0"/>
                    <a:pt x="62917"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7" name="Shape 39"/>
            <p:cNvSpPr/>
            <p:nvPr/>
          </p:nvSpPr>
          <p:spPr>
            <a:xfrm>
              <a:off x="1357825" y="503454"/>
              <a:ext cx="109209" cy="140147"/>
            </a:xfrm>
            <a:custGeom>
              <a:avLst/>
              <a:gdLst/>
              <a:ahLst/>
              <a:cxnLst/>
              <a:rect l="0" t="0" r="0" b="0"/>
              <a:pathLst>
                <a:path w="109209" h="140147">
                  <a:moveTo>
                    <a:pt x="69822" y="0"/>
                  </a:moveTo>
                  <a:cubicBezTo>
                    <a:pt x="81076" y="0"/>
                    <a:pt x="92585" y="2306"/>
                    <a:pt x="103071" y="6661"/>
                  </a:cubicBezTo>
                  <a:cubicBezTo>
                    <a:pt x="106652" y="7943"/>
                    <a:pt x="109209" y="10505"/>
                    <a:pt x="108953" y="13579"/>
                  </a:cubicBezTo>
                  <a:lnTo>
                    <a:pt x="108953" y="25877"/>
                  </a:lnTo>
                  <a:cubicBezTo>
                    <a:pt x="108953" y="29208"/>
                    <a:pt x="107163" y="32283"/>
                    <a:pt x="103582" y="32283"/>
                  </a:cubicBezTo>
                  <a:cubicBezTo>
                    <a:pt x="102048" y="32283"/>
                    <a:pt x="100769" y="31770"/>
                    <a:pt x="98467" y="30489"/>
                  </a:cubicBezTo>
                  <a:cubicBezTo>
                    <a:pt x="87981" y="24596"/>
                    <a:pt x="79797" y="22290"/>
                    <a:pt x="69311" y="22290"/>
                  </a:cubicBezTo>
                  <a:cubicBezTo>
                    <a:pt x="43479" y="22547"/>
                    <a:pt x="29412" y="38688"/>
                    <a:pt x="29157" y="69433"/>
                  </a:cubicBezTo>
                  <a:cubicBezTo>
                    <a:pt x="29412" y="100947"/>
                    <a:pt x="43991" y="117857"/>
                    <a:pt x="69822" y="117857"/>
                  </a:cubicBezTo>
                  <a:cubicBezTo>
                    <a:pt x="79030" y="117857"/>
                    <a:pt x="88493" y="115295"/>
                    <a:pt x="97700" y="110171"/>
                  </a:cubicBezTo>
                  <a:lnTo>
                    <a:pt x="98723" y="109658"/>
                  </a:lnTo>
                  <a:cubicBezTo>
                    <a:pt x="100513" y="108633"/>
                    <a:pt x="102048" y="107865"/>
                    <a:pt x="103582" y="107865"/>
                  </a:cubicBezTo>
                  <a:cubicBezTo>
                    <a:pt x="106907" y="108121"/>
                    <a:pt x="108953" y="111196"/>
                    <a:pt x="108953" y="114526"/>
                  </a:cubicBezTo>
                  <a:lnTo>
                    <a:pt x="108953" y="125031"/>
                  </a:lnTo>
                  <a:cubicBezTo>
                    <a:pt x="109209" y="128618"/>
                    <a:pt x="107419" y="131436"/>
                    <a:pt x="104606" y="132717"/>
                  </a:cubicBezTo>
                  <a:cubicBezTo>
                    <a:pt x="95142" y="137329"/>
                    <a:pt x="80052" y="140147"/>
                    <a:pt x="66497" y="140147"/>
                  </a:cubicBezTo>
                  <a:cubicBezTo>
                    <a:pt x="45781" y="140147"/>
                    <a:pt x="29157" y="133742"/>
                    <a:pt x="17647" y="121700"/>
                  </a:cubicBezTo>
                  <a:cubicBezTo>
                    <a:pt x="6138" y="109658"/>
                    <a:pt x="0" y="92236"/>
                    <a:pt x="0" y="70458"/>
                  </a:cubicBezTo>
                  <a:cubicBezTo>
                    <a:pt x="0" y="48936"/>
                    <a:pt x="6650" y="31258"/>
                    <a:pt x="18671" y="18960"/>
                  </a:cubicBezTo>
                  <a:cubicBezTo>
                    <a:pt x="30947" y="6661"/>
                    <a:pt x="48339" y="0"/>
                    <a:pt x="6982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8" name="Shape 40"/>
            <p:cNvSpPr/>
            <p:nvPr/>
          </p:nvSpPr>
          <p:spPr>
            <a:xfrm>
              <a:off x="1475985" y="505248"/>
              <a:ext cx="120974" cy="193183"/>
            </a:xfrm>
            <a:custGeom>
              <a:avLst/>
              <a:gdLst/>
              <a:ahLst/>
              <a:cxnLst/>
              <a:rect l="0" t="0" r="0" b="0"/>
              <a:pathLst>
                <a:path w="120974" h="193183">
                  <a:moveTo>
                    <a:pt x="7162" y="256"/>
                  </a:moveTo>
                  <a:lnTo>
                    <a:pt x="21228" y="256"/>
                  </a:lnTo>
                  <a:cubicBezTo>
                    <a:pt x="25832" y="256"/>
                    <a:pt x="29413" y="2306"/>
                    <a:pt x="30691" y="6405"/>
                  </a:cubicBezTo>
                  <a:lnTo>
                    <a:pt x="65219" y="98129"/>
                  </a:lnTo>
                  <a:lnTo>
                    <a:pt x="94375" y="6662"/>
                  </a:lnTo>
                  <a:cubicBezTo>
                    <a:pt x="95398" y="2306"/>
                    <a:pt x="98723" y="0"/>
                    <a:pt x="102560" y="256"/>
                  </a:cubicBezTo>
                  <a:lnTo>
                    <a:pt x="113557" y="256"/>
                  </a:lnTo>
                  <a:cubicBezTo>
                    <a:pt x="115348" y="256"/>
                    <a:pt x="117138" y="512"/>
                    <a:pt x="118416" y="1281"/>
                  </a:cubicBezTo>
                  <a:cubicBezTo>
                    <a:pt x="119951" y="1793"/>
                    <a:pt x="120974" y="3587"/>
                    <a:pt x="120719" y="5124"/>
                  </a:cubicBezTo>
                  <a:cubicBezTo>
                    <a:pt x="120974" y="6662"/>
                    <a:pt x="120463" y="7686"/>
                    <a:pt x="119695" y="9480"/>
                  </a:cubicBezTo>
                  <a:lnTo>
                    <a:pt x="76984" y="128874"/>
                  </a:lnTo>
                  <a:lnTo>
                    <a:pt x="71613" y="144247"/>
                  </a:lnTo>
                  <a:cubicBezTo>
                    <a:pt x="66753" y="157826"/>
                    <a:pt x="61127" y="171149"/>
                    <a:pt x="56523" y="179348"/>
                  </a:cubicBezTo>
                  <a:cubicBezTo>
                    <a:pt x="51664" y="188571"/>
                    <a:pt x="45014" y="193183"/>
                    <a:pt x="35295" y="193183"/>
                  </a:cubicBezTo>
                  <a:lnTo>
                    <a:pt x="32737" y="193183"/>
                  </a:lnTo>
                  <a:cubicBezTo>
                    <a:pt x="30180" y="193183"/>
                    <a:pt x="28389" y="192927"/>
                    <a:pt x="26855" y="191646"/>
                  </a:cubicBezTo>
                  <a:cubicBezTo>
                    <a:pt x="25065" y="190365"/>
                    <a:pt x="24809" y="188315"/>
                    <a:pt x="24809" y="186265"/>
                  </a:cubicBezTo>
                  <a:lnTo>
                    <a:pt x="24809" y="176529"/>
                  </a:lnTo>
                  <a:cubicBezTo>
                    <a:pt x="24809" y="172430"/>
                    <a:pt x="26599" y="168587"/>
                    <a:pt x="30691" y="168587"/>
                  </a:cubicBezTo>
                  <a:lnTo>
                    <a:pt x="32993" y="168587"/>
                  </a:lnTo>
                  <a:cubicBezTo>
                    <a:pt x="35039" y="168587"/>
                    <a:pt x="35295" y="168331"/>
                    <a:pt x="37085" y="165512"/>
                  </a:cubicBezTo>
                  <a:cubicBezTo>
                    <a:pt x="39643" y="161669"/>
                    <a:pt x="42201" y="155520"/>
                    <a:pt x="44758" y="148346"/>
                  </a:cubicBezTo>
                  <a:lnTo>
                    <a:pt x="50640" y="132974"/>
                  </a:lnTo>
                  <a:lnTo>
                    <a:pt x="1535" y="10761"/>
                  </a:lnTo>
                  <a:cubicBezTo>
                    <a:pt x="512" y="8455"/>
                    <a:pt x="0" y="7174"/>
                    <a:pt x="0" y="5637"/>
                  </a:cubicBezTo>
                  <a:cubicBezTo>
                    <a:pt x="0" y="4099"/>
                    <a:pt x="767" y="2306"/>
                    <a:pt x="2302" y="1537"/>
                  </a:cubicBezTo>
                  <a:cubicBezTo>
                    <a:pt x="3581" y="512"/>
                    <a:pt x="5371" y="256"/>
                    <a:pt x="7162" y="256"/>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49" name="Shape 41"/>
            <p:cNvSpPr/>
            <p:nvPr/>
          </p:nvSpPr>
          <p:spPr>
            <a:xfrm>
              <a:off x="0" y="0"/>
              <a:ext cx="396453" cy="677422"/>
            </a:xfrm>
            <a:custGeom>
              <a:avLst/>
              <a:gdLst/>
              <a:ahLst/>
              <a:cxnLst/>
              <a:rect l="0" t="0" r="0" b="0"/>
              <a:pathLst>
                <a:path w="396453" h="677422">
                  <a:moveTo>
                    <a:pt x="387023" y="0"/>
                  </a:moveTo>
                  <a:lnTo>
                    <a:pt x="396453" y="0"/>
                  </a:lnTo>
                  <a:lnTo>
                    <a:pt x="363629" y="25337"/>
                  </a:lnTo>
                  <a:cubicBezTo>
                    <a:pt x="333142" y="57199"/>
                    <a:pt x="313624" y="104086"/>
                    <a:pt x="313816" y="145784"/>
                  </a:cubicBezTo>
                  <a:lnTo>
                    <a:pt x="314072" y="145784"/>
                  </a:lnTo>
                  <a:lnTo>
                    <a:pt x="314072" y="205225"/>
                  </a:lnTo>
                  <a:cubicBezTo>
                    <a:pt x="312026" y="194208"/>
                    <a:pt x="304609" y="186521"/>
                    <a:pt x="296169" y="186521"/>
                  </a:cubicBezTo>
                  <a:cubicBezTo>
                    <a:pt x="286194" y="186521"/>
                    <a:pt x="278010" y="197282"/>
                    <a:pt x="277499" y="210862"/>
                  </a:cubicBezTo>
                  <a:lnTo>
                    <a:pt x="278010" y="495256"/>
                  </a:lnTo>
                  <a:lnTo>
                    <a:pt x="278010" y="497049"/>
                  </a:lnTo>
                  <a:cubicBezTo>
                    <a:pt x="277243" y="510372"/>
                    <a:pt x="269314" y="521133"/>
                    <a:pt x="259340" y="521133"/>
                  </a:cubicBezTo>
                  <a:cubicBezTo>
                    <a:pt x="249109" y="521133"/>
                    <a:pt x="240669" y="509604"/>
                    <a:pt x="240669" y="495256"/>
                  </a:cubicBezTo>
                  <a:lnTo>
                    <a:pt x="240157" y="208556"/>
                  </a:lnTo>
                  <a:cubicBezTo>
                    <a:pt x="238879" y="196001"/>
                    <a:pt x="231206" y="186521"/>
                    <a:pt x="221743" y="186521"/>
                  </a:cubicBezTo>
                  <a:cubicBezTo>
                    <a:pt x="211257" y="186521"/>
                    <a:pt x="203072" y="198051"/>
                    <a:pt x="203072" y="212399"/>
                  </a:cubicBezTo>
                  <a:lnTo>
                    <a:pt x="203584" y="566483"/>
                  </a:lnTo>
                  <a:cubicBezTo>
                    <a:pt x="203584" y="570582"/>
                    <a:pt x="204607" y="581087"/>
                    <a:pt x="205630" y="584673"/>
                  </a:cubicBezTo>
                  <a:cubicBezTo>
                    <a:pt x="212791" y="615419"/>
                    <a:pt x="226858" y="649239"/>
                    <a:pt x="251923" y="677422"/>
                  </a:cubicBezTo>
                  <a:cubicBezTo>
                    <a:pt x="208443" y="658975"/>
                    <a:pt x="167778" y="631304"/>
                    <a:pt x="133506" y="594666"/>
                  </a:cubicBezTo>
                  <a:cubicBezTo>
                    <a:pt x="0" y="452469"/>
                    <a:pt x="6905" y="228796"/>
                    <a:pt x="148340" y="95054"/>
                  </a:cubicBezTo>
                  <a:cubicBezTo>
                    <a:pt x="200899" y="45477"/>
                    <a:pt x="264535" y="15356"/>
                    <a:pt x="330724" y="4151"/>
                  </a:cubicBezTo>
                  <a:lnTo>
                    <a:pt x="387023"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0" name="Shape 42"/>
            <p:cNvSpPr/>
            <p:nvPr/>
          </p:nvSpPr>
          <p:spPr>
            <a:xfrm>
              <a:off x="385940" y="24084"/>
              <a:ext cx="394892" cy="682803"/>
            </a:xfrm>
            <a:custGeom>
              <a:avLst/>
              <a:gdLst/>
              <a:ahLst/>
              <a:cxnLst/>
              <a:rect l="0" t="0" r="0" b="0"/>
              <a:pathLst>
                <a:path w="394892" h="682803">
                  <a:moveTo>
                    <a:pt x="135808" y="0"/>
                  </a:moveTo>
                  <a:cubicBezTo>
                    <a:pt x="181845" y="18703"/>
                    <a:pt x="225068" y="47143"/>
                    <a:pt x="261386" y="85831"/>
                  </a:cubicBezTo>
                  <a:cubicBezTo>
                    <a:pt x="394892" y="228028"/>
                    <a:pt x="388242" y="451700"/>
                    <a:pt x="246296" y="585699"/>
                  </a:cubicBezTo>
                  <a:cubicBezTo>
                    <a:pt x="176985" y="651032"/>
                    <a:pt x="88237" y="682803"/>
                    <a:pt x="0" y="681778"/>
                  </a:cubicBezTo>
                  <a:cubicBezTo>
                    <a:pt x="46548" y="653594"/>
                    <a:pt x="79030" y="591079"/>
                    <a:pt x="79030" y="537275"/>
                  </a:cubicBezTo>
                  <a:lnTo>
                    <a:pt x="79030" y="536762"/>
                  </a:lnTo>
                  <a:lnTo>
                    <a:pt x="78518" y="478090"/>
                  </a:lnTo>
                  <a:cubicBezTo>
                    <a:pt x="80820" y="488851"/>
                    <a:pt x="87981" y="496793"/>
                    <a:pt x="96677" y="496793"/>
                  </a:cubicBezTo>
                  <a:cubicBezTo>
                    <a:pt x="106396" y="496793"/>
                    <a:pt x="114580" y="486032"/>
                    <a:pt x="115091" y="472453"/>
                  </a:cubicBezTo>
                  <a:lnTo>
                    <a:pt x="114836" y="187803"/>
                  </a:lnTo>
                  <a:cubicBezTo>
                    <a:pt x="114580" y="187290"/>
                    <a:pt x="114836" y="186778"/>
                    <a:pt x="114836" y="186522"/>
                  </a:cubicBezTo>
                  <a:lnTo>
                    <a:pt x="114836" y="186265"/>
                  </a:lnTo>
                  <a:cubicBezTo>
                    <a:pt x="115347" y="172686"/>
                    <a:pt x="123532" y="162182"/>
                    <a:pt x="133506" y="162182"/>
                  </a:cubicBezTo>
                  <a:cubicBezTo>
                    <a:pt x="143737" y="162182"/>
                    <a:pt x="152177" y="173711"/>
                    <a:pt x="152177" y="187803"/>
                  </a:cubicBezTo>
                  <a:lnTo>
                    <a:pt x="152688" y="474759"/>
                  </a:lnTo>
                  <a:cubicBezTo>
                    <a:pt x="153967" y="487057"/>
                    <a:pt x="161640" y="496537"/>
                    <a:pt x="171103" y="496537"/>
                  </a:cubicBezTo>
                  <a:cubicBezTo>
                    <a:pt x="181333" y="496537"/>
                    <a:pt x="189773" y="485008"/>
                    <a:pt x="189773" y="470916"/>
                  </a:cubicBezTo>
                  <a:lnTo>
                    <a:pt x="189262" y="116832"/>
                  </a:lnTo>
                  <a:cubicBezTo>
                    <a:pt x="189262" y="112733"/>
                    <a:pt x="188494" y="108890"/>
                    <a:pt x="187216" y="105303"/>
                  </a:cubicBezTo>
                  <a:cubicBezTo>
                    <a:pt x="182868" y="69177"/>
                    <a:pt x="163430" y="28696"/>
                    <a:pt x="135808" y="0"/>
                  </a:cubicBezTo>
                  <a:close/>
                </a:path>
              </a:pathLst>
            </a:custGeom>
            <a:ln w="0" cap="flat">
              <a:miter lim="101600"/>
            </a:ln>
          </p:spPr>
          <p:style>
            <a:lnRef idx="0">
              <a:srgbClr val="000000">
                <a:alpha val="0"/>
              </a:srgbClr>
            </a:lnRef>
            <a:fillRef idx="1">
              <a:srgbClr val="BCE09A"/>
            </a:fillRef>
            <a:effectRef idx="0">
              <a:scrgbClr r="0" g="0" b="0"/>
            </a:effectRef>
            <a:fontRef idx="none"/>
          </p:style>
          <p:txBody>
            <a:bodyPr/>
            <a:lstStyle/>
            <a:p>
              <a:endParaRPr lang="en-GB"/>
            </a:p>
          </p:txBody>
        </p:sp>
        <p:sp>
          <p:nvSpPr>
            <p:cNvPr id="51" name="Shape 43"/>
            <p:cNvSpPr/>
            <p:nvPr/>
          </p:nvSpPr>
          <p:spPr>
            <a:xfrm>
              <a:off x="313624" y="0"/>
              <a:ext cx="262089" cy="520877"/>
            </a:xfrm>
            <a:custGeom>
              <a:avLst/>
              <a:gdLst/>
              <a:ahLst/>
              <a:cxnLst/>
              <a:rect l="0" t="0" r="0" b="0"/>
              <a:pathLst>
                <a:path w="262089" h="520877">
                  <a:moveTo>
                    <a:pt x="82829" y="0"/>
                  </a:moveTo>
                  <a:lnTo>
                    <a:pt x="91006" y="0"/>
                  </a:lnTo>
                  <a:lnTo>
                    <a:pt x="146934" y="5989"/>
                  </a:lnTo>
                  <a:cubicBezTo>
                    <a:pt x="167714" y="10120"/>
                    <a:pt x="188175" y="16141"/>
                    <a:pt x="208124" y="24084"/>
                  </a:cubicBezTo>
                  <a:cubicBezTo>
                    <a:pt x="235746" y="52779"/>
                    <a:pt x="255184" y="92492"/>
                    <a:pt x="260555" y="128361"/>
                  </a:cubicBezTo>
                  <a:cubicBezTo>
                    <a:pt x="261066" y="132461"/>
                    <a:pt x="261577" y="136816"/>
                    <a:pt x="261577" y="140916"/>
                  </a:cubicBezTo>
                  <a:lnTo>
                    <a:pt x="262089" y="494999"/>
                  </a:lnTo>
                  <a:cubicBezTo>
                    <a:pt x="262089" y="509091"/>
                    <a:pt x="253649" y="520621"/>
                    <a:pt x="243419" y="520621"/>
                  </a:cubicBezTo>
                  <a:cubicBezTo>
                    <a:pt x="233955" y="520621"/>
                    <a:pt x="226283" y="511141"/>
                    <a:pt x="225004" y="498843"/>
                  </a:cubicBezTo>
                  <a:lnTo>
                    <a:pt x="224493" y="211886"/>
                  </a:lnTo>
                  <a:cubicBezTo>
                    <a:pt x="224493" y="197795"/>
                    <a:pt x="216052" y="186265"/>
                    <a:pt x="205822" y="186265"/>
                  </a:cubicBezTo>
                  <a:cubicBezTo>
                    <a:pt x="195848" y="186265"/>
                    <a:pt x="187663" y="196770"/>
                    <a:pt x="187152" y="210349"/>
                  </a:cubicBezTo>
                  <a:lnTo>
                    <a:pt x="187152" y="211886"/>
                  </a:lnTo>
                  <a:lnTo>
                    <a:pt x="187408" y="496537"/>
                  </a:lnTo>
                  <a:cubicBezTo>
                    <a:pt x="186896" y="510116"/>
                    <a:pt x="178967" y="520877"/>
                    <a:pt x="168993" y="520877"/>
                  </a:cubicBezTo>
                  <a:cubicBezTo>
                    <a:pt x="160297" y="520877"/>
                    <a:pt x="153136" y="512934"/>
                    <a:pt x="150834" y="502173"/>
                  </a:cubicBezTo>
                  <a:lnTo>
                    <a:pt x="150323" y="211886"/>
                  </a:lnTo>
                  <a:cubicBezTo>
                    <a:pt x="150323" y="197795"/>
                    <a:pt x="141882" y="186265"/>
                    <a:pt x="131652" y="186265"/>
                  </a:cubicBezTo>
                  <a:cubicBezTo>
                    <a:pt x="124235" y="186265"/>
                    <a:pt x="117841" y="192158"/>
                    <a:pt x="115028" y="200613"/>
                  </a:cubicBezTo>
                  <a:lnTo>
                    <a:pt x="114772" y="200869"/>
                  </a:lnTo>
                  <a:cubicBezTo>
                    <a:pt x="114516" y="202150"/>
                    <a:pt x="114005" y="203431"/>
                    <a:pt x="113749" y="204712"/>
                  </a:cubicBezTo>
                  <a:cubicBezTo>
                    <a:pt x="113749" y="205225"/>
                    <a:pt x="113749" y="205481"/>
                    <a:pt x="113493" y="205737"/>
                  </a:cubicBezTo>
                  <a:cubicBezTo>
                    <a:pt x="113493" y="206762"/>
                    <a:pt x="113237" y="208043"/>
                    <a:pt x="113237" y="209068"/>
                  </a:cubicBezTo>
                  <a:cubicBezTo>
                    <a:pt x="113237" y="209580"/>
                    <a:pt x="112981" y="209837"/>
                    <a:pt x="112981" y="210349"/>
                  </a:cubicBezTo>
                  <a:lnTo>
                    <a:pt x="112981" y="495256"/>
                  </a:lnTo>
                  <a:cubicBezTo>
                    <a:pt x="112981" y="505504"/>
                    <a:pt x="108634" y="514472"/>
                    <a:pt x="101984" y="518571"/>
                  </a:cubicBezTo>
                  <a:cubicBezTo>
                    <a:pt x="101984" y="518571"/>
                    <a:pt x="101728" y="518827"/>
                    <a:pt x="101472" y="519083"/>
                  </a:cubicBezTo>
                  <a:lnTo>
                    <a:pt x="101217" y="519083"/>
                  </a:lnTo>
                  <a:cubicBezTo>
                    <a:pt x="99171" y="520108"/>
                    <a:pt x="96869" y="520877"/>
                    <a:pt x="94567" y="520877"/>
                  </a:cubicBezTo>
                  <a:cubicBezTo>
                    <a:pt x="85360" y="520877"/>
                    <a:pt x="77687" y="511653"/>
                    <a:pt x="76152" y="499611"/>
                  </a:cubicBezTo>
                  <a:lnTo>
                    <a:pt x="75641" y="212142"/>
                  </a:lnTo>
                  <a:lnTo>
                    <a:pt x="75641" y="207531"/>
                  </a:lnTo>
                  <a:lnTo>
                    <a:pt x="75385" y="205993"/>
                  </a:lnTo>
                  <a:cubicBezTo>
                    <a:pt x="73339" y="194720"/>
                    <a:pt x="65922" y="186265"/>
                    <a:pt x="57226" y="186265"/>
                  </a:cubicBezTo>
                  <a:cubicBezTo>
                    <a:pt x="54669" y="186265"/>
                    <a:pt x="52367" y="187034"/>
                    <a:pt x="50321" y="188059"/>
                  </a:cubicBezTo>
                  <a:cubicBezTo>
                    <a:pt x="50065" y="188315"/>
                    <a:pt x="50065" y="188315"/>
                    <a:pt x="49809" y="188315"/>
                  </a:cubicBezTo>
                  <a:lnTo>
                    <a:pt x="49554" y="188571"/>
                  </a:lnTo>
                  <a:cubicBezTo>
                    <a:pt x="43159" y="192414"/>
                    <a:pt x="38812" y="200613"/>
                    <a:pt x="38300" y="210605"/>
                  </a:cubicBezTo>
                  <a:lnTo>
                    <a:pt x="38300" y="215986"/>
                  </a:lnTo>
                  <a:lnTo>
                    <a:pt x="38556" y="495256"/>
                  </a:lnTo>
                  <a:cubicBezTo>
                    <a:pt x="38556" y="496281"/>
                    <a:pt x="38300" y="497049"/>
                    <a:pt x="38300" y="498074"/>
                  </a:cubicBezTo>
                  <a:cubicBezTo>
                    <a:pt x="38044" y="499355"/>
                    <a:pt x="38044" y="500380"/>
                    <a:pt x="37788" y="501405"/>
                  </a:cubicBezTo>
                  <a:cubicBezTo>
                    <a:pt x="37788" y="501917"/>
                    <a:pt x="37533" y="502173"/>
                    <a:pt x="37533" y="502430"/>
                  </a:cubicBezTo>
                  <a:cubicBezTo>
                    <a:pt x="37277" y="503711"/>
                    <a:pt x="37021" y="504992"/>
                    <a:pt x="36510" y="506273"/>
                  </a:cubicBezTo>
                  <a:lnTo>
                    <a:pt x="36510" y="506529"/>
                  </a:lnTo>
                  <a:cubicBezTo>
                    <a:pt x="33441" y="514984"/>
                    <a:pt x="27047" y="520877"/>
                    <a:pt x="19885" y="520877"/>
                  </a:cubicBezTo>
                  <a:cubicBezTo>
                    <a:pt x="9399" y="520877"/>
                    <a:pt x="959" y="509347"/>
                    <a:pt x="959" y="495256"/>
                  </a:cubicBezTo>
                  <a:lnTo>
                    <a:pt x="448" y="205225"/>
                  </a:lnTo>
                  <a:lnTo>
                    <a:pt x="192" y="146296"/>
                  </a:lnTo>
                  <a:lnTo>
                    <a:pt x="192" y="146040"/>
                  </a:lnTo>
                  <a:cubicBezTo>
                    <a:pt x="0" y="104149"/>
                    <a:pt x="19518" y="57215"/>
                    <a:pt x="50005" y="25341"/>
                  </a:cubicBezTo>
                  <a:lnTo>
                    <a:pt x="82829" y="0"/>
                  </a:ln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sp>
          <p:nvSpPr>
            <p:cNvPr id="52" name="Shape 44"/>
            <p:cNvSpPr/>
            <p:nvPr/>
          </p:nvSpPr>
          <p:spPr>
            <a:xfrm>
              <a:off x="203072" y="186009"/>
              <a:ext cx="262153" cy="519852"/>
            </a:xfrm>
            <a:custGeom>
              <a:avLst/>
              <a:gdLst/>
              <a:ahLst/>
              <a:cxnLst/>
              <a:rect l="0" t="0" r="0" b="0"/>
              <a:pathLst>
                <a:path w="262153" h="519852">
                  <a:moveTo>
                    <a:pt x="93096" y="0"/>
                  </a:moveTo>
                  <a:cubicBezTo>
                    <a:pt x="101792" y="0"/>
                    <a:pt x="108953" y="7943"/>
                    <a:pt x="111255" y="18703"/>
                  </a:cubicBezTo>
                  <a:lnTo>
                    <a:pt x="111766" y="308991"/>
                  </a:lnTo>
                  <a:cubicBezTo>
                    <a:pt x="111766" y="323082"/>
                    <a:pt x="120207" y="334612"/>
                    <a:pt x="130437" y="334612"/>
                  </a:cubicBezTo>
                  <a:cubicBezTo>
                    <a:pt x="137854" y="334612"/>
                    <a:pt x="144248" y="328719"/>
                    <a:pt x="147061" y="320264"/>
                  </a:cubicBezTo>
                  <a:lnTo>
                    <a:pt x="147317" y="320008"/>
                  </a:lnTo>
                  <a:cubicBezTo>
                    <a:pt x="147573" y="318727"/>
                    <a:pt x="148084" y="317446"/>
                    <a:pt x="148340" y="316164"/>
                  </a:cubicBezTo>
                  <a:lnTo>
                    <a:pt x="148340" y="315140"/>
                  </a:lnTo>
                  <a:cubicBezTo>
                    <a:pt x="148596" y="314115"/>
                    <a:pt x="148852" y="312834"/>
                    <a:pt x="148852" y="311809"/>
                  </a:cubicBezTo>
                  <a:cubicBezTo>
                    <a:pt x="148852" y="311296"/>
                    <a:pt x="149107" y="311040"/>
                    <a:pt x="149107" y="310528"/>
                  </a:cubicBezTo>
                  <a:lnTo>
                    <a:pt x="149107" y="25621"/>
                  </a:lnTo>
                  <a:cubicBezTo>
                    <a:pt x="149107" y="15373"/>
                    <a:pt x="153455" y="6405"/>
                    <a:pt x="159849" y="2306"/>
                  </a:cubicBezTo>
                  <a:cubicBezTo>
                    <a:pt x="160105" y="2306"/>
                    <a:pt x="160361" y="2050"/>
                    <a:pt x="160617" y="1793"/>
                  </a:cubicBezTo>
                  <a:lnTo>
                    <a:pt x="160872" y="1793"/>
                  </a:lnTo>
                  <a:cubicBezTo>
                    <a:pt x="162918" y="769"/>
                    <a:pt x="165220" y="0"/>
                    <a:pt x="167522" y="0"/>
                  </a:cubicBezTo>
                  <a:cubicBezTo>
                    <a:pt x="176729" y="0"/>
                    <a:pt x="184402" y="9224"/>
                    <a:pt x="185937" y="21266"/>
                  </a:cubicBezTo>
                  <a:lnTo>
                    <a:pt x="186448" y="308734"/>
                  </a:lnTo>
                  <a:lnTo>
                    <a:pt x="186448" y="313346"/>
                  </a:lnTo>
                  <a:lnTo>
                    <a:pt x="186704" y="314883"/>
                  </a:lnTo>
                  <a:cubicBezTo>
                    <a:pt x="188750" y="326157"/>
                    <a:pt x="196167" y="334612"/>
                    <a:pt x="204863" y="334612"/>
                  </a:cubicBezTo>
                  <a:cubicBezTo>
                    <a:pt x="207420" y="334612"/>
                    <a:pt x="209722" y="333843"/>
                    <a:pt x="211768" y="332818"/>
                  </a:cubicBezTo>
                  <a:cubicBezTo>
                    <a:pt x="212024" y="332562"/>
                    <a:pt x="212024" y="332562"/>
                    <a:pt x="212280" y="332562"/>
                  </a:cubicBezTo>
                  <a:cubicBezTo>
                    <a:pt x="212280" y="332306"/>
                    <a:pt x="212535" y="332306"/>
                    <a:pt x="212791" y="332306"/>
                  </a:cubicBezTo>
                  <a:cubicBezTo>
                    <a:pt x="218930" y="328463"/>
                    <a:pt x="223277" y="320264"/>
                    <a:pt x="223789" y="310272"/>
                  </a:cubicBezTo>
                  <a:lnTo>
                    <a:pt x="223789" y="304891"/>
                  </a:lnTo>
                  <a:lnTo>
                    <a:pt x="223533" y="25621"/>
                  </a:lnTo>
                  <a:cubicBezTo>
                    <a:pt x="223533" y="24596"/>
                    <a:pt x="223789" y="23828"/>
                    <a:pt x="223789" y="22803"/>
                  </a:cubicBezTo>
                  <a:cubicBezTo>
                    <a:pt x="224045" y="21522"/>
                    <a:pt x="224045" y="20497"/>
                    <a:pt x="224301" y="19472"/>
                  </a:cubicBezTo>
                  <a:cubicBezTo>
                    <a:pt x="224301" y="18960"/>
                    <a:pt x="224556" y="18703"/>
                    <a:pt x="224556" y="18447"/>
                  </a:cubicBezTo>
                  <a:cubicBezTo>
                    <a:pt x="224812" y="17166"/>
                    <a:pt x="225068" y="15885"/>
                    <a:pt x="225579" y="14604"/>
                  </a:cubicBezTo>
                  <a:lnTo>
                    <a:pt x="225579" y="14348"/>
                  </a:lnTo>
                  <a:cubicBezTo>
                    <a:pt x="228648" y="5893"/>
                    <a:pt x="235042" y="0"/>
                    <a:pt x="242203" y="0"/>
                  </a:cubicBezTo>
                  <a:cubicBezTo>
                    <a:pt x="252690" y="0"/>
                    <a:pt x="260874" y="11529"/>
                    <a:pt x="261130" y="25621"/>
                  </a:cubicBezTo>
                  <a:lnTo>
                    <a:pt x="261641" y="315652"/>
                  </a:lnTo>
                  <a:lnTo>
                    <a:pt x="261897" y="374581"/>
                  </a:lnTo>
                  <a:lnTo>
                    <a:pt x="261897" y="374837"/>
                  </a:lnTo>
                  <a:cubicBezTo>
                    <a:pt x="262153" y="430691"/>
                    <a:pt x="231718" y="493206"/>
                    <a:pt x="182868" y="519852"/>
                  </a:cubicBezTo>
                  <a:cubicBezTo>
                    <a:pt x="140412" y="519084"/>
                    <a:pt x="88493" y="507298"/>
                    <a:pt x="48850" y="491413"/>
                  </a:cubicBezTo>
                  <a:cubicBezTo>
                    <a:pt x="20972" y="462973"/>
                    <a:pt x="6905" y="428385"/>
                    <a:pt x="1534" y="392515"/>
                  </a:cubicBezTo>
                  <a:cubicBezTo>
                    <a:pt x="767" y="388416"/>
                    <a:pt x="511" y="384060"/>
                    <a:pt x="511" y="379961"/>
                  </a:cubicBezTo>
                  <a:lnTo>
                    <a:pt x="0" y="25877"/>
                  </a:lnTo>
                  <a:cubicBezTo>
                    <a:pt x="0" y="11786"/>
                    <a:pt x="8440" y="256"/>
                    <a:pt x="18670" y="256"/>
                  </a:cubicBezTo>
                  <a:cubicBezTo>
                    <a:pt x="28133" y="256"/>
                    <a:pt x="35806" y="9736"/>
                    <a:pt x="37085" y="22034"/>
                  </a:cubicBezTo>
                  <a:lnTo>
                    <a:pt x="37597" y="308991"/>
                  </a:lnTo>
                  <a:cubicBezTo>
                    <a:pt x="37597" y="323082"/>
                    <a:pt x="46036" y="334612"/>
                    <a:pt x="56267" y="334612"/>
                  </a:cubicBezTo>
                  <a:cubicBezTo>
                    <a:pt x="66241" y="334612"/>
                    <a:pt x="74426" y="324107"/>
                    <a:pt x="74937" y="310528"/>
                  </a:cubicBezTo>
                  <a:lnTo>
                    <a:pt x="74937" y="308991"/>
                  </a:lnTo>
                  <a:lnTo>
                    <a:pt x="74681" y="24340"/>
                  </a:lnTo>
                  <a:cubicBezTo>
                    <a:pt x="74937" y="10761"/>
                    <a:pt x="83122" y="0"/>
                    <a:pt x="93096" y="0"/>
                  </a:cubicBezTo>
                  <a:close/>
                </a:path>
              </a:pathLst>
            </a:custGeom>
            <a:ln w="0" cap="flat">
              <a:miter lim="101600"/>
            </a:ln>
          </p:spPr>
          <p:style>
            <a:lnRef idx="0">
              <a:srgbClr val="000000">
                <a:alpha val="0"/>
              </a:srgbClr>
            </a:lnRef>
            <a:fillRef idx="1">
              <a:srgbClr val="FEFEFE"/>
            </a:fillRef>
            <a:effectRef idx="0">
              <a:scrgbClr r="0" g="0" b="0"/>
            </a:effectRef>
            <a:fontRef idx="none"/>
          </p:style>
          <p:txBody>
            <a:bodyPr/>
            <a:lstStyle/>
            <a:p>
              <a:endParaRPr lang="en-GB"/>
            </a:p>
          </p:txBody>
        </p:sp>
        <p:sp>
          <p:nvSpPr>
            <p:cNvPr id="53" name="Shape 45"/>
            <p:cNvSpPr/>
            <p:nvPr/>
          </p:nvSpPr>
          <p:spPr>
            <a:xfrm>
              <a:off x="817148" y="714317"/>
              <a:ext cx="56011" cy="136048"/>
            </a:xfrm>
            <a:custGeom>
              <a:avLst/>
              <a:gdLst/>
              <a:ahLst/>
              <a:cxnLst/>
              <a:rect l="0" t="0" r="0" b="0"/>
              <a:pathLst>
                <a:path w="56011" h="136048">
                  <a:moveTo>
                    <a:pt x="43223" y="0"/>
                  </a:moveTo>
                  <a:cubicBezTo>
                    <a:pt x="50896" y="0"/>
                    <a:pt x="56011" y="2050"/>
                    <a:pt x="56011" y="5124"/>
                  </a:cubicBezTo>
                  <a:lnTo>
                    <a:pt x="56011" y="13067"/>
                  </a:lnTo>
                  <a:cubicBezTo>
                    <a:pt x="56011" y="14860"/>
                    <a:pt x="55244" y="15885"/>
                    <a:pt x="53965" y="15885"/>
                  </a:cubicBezTo>
                  <a:cubicBezTo>
                    <a:pt x="53454" y="15885"/>
                    <a:pt x="52686" y="15885"/>
                    <a:pt x="51919" y="15373"/>
                  </a:cubicBezTo>
                  <a:lnTo>
                    <a:pt x="50129" y="14604"/>
                  </a:lnTo>
                  <a:cubicBezTo>
                    <a:pt x="48850" y="14092"/>
                    <a:pt x="46548" y="13579"/>
                    <a:pt x="44758" y="13579"/>
                  </a:cubicBezTo>
                  <a:cubicBezTo>
                    <a:pt x="36830" y="13579"/>
                    <a:pt x="33249" y="17935"/>
                    <a:pt x="33249" y="27671"/>
                  </a:cubicBezTo>
                  <a:lnTo>
                    <a:pt x="33505" y="39713"/>
                  </a:lnTo>
                  <a:lnTo>
                    <a:pt x="51919" y="39713"/>
                  </a:lnTo>
                  <a:cubicBezTo>
                    <a:pt x="53454" y="39713"/>
                    <a:pt x="54732" y="41250"/>
                    <a:pt x="54732" y="42787"/>
                  </a:cubicBezTo>
                  <a:lnTo>
                    <a:pt x="54732" y="50730"/>
                  </a:lnTo>
                  <a:cubicBezTo>
                    <a:pt x="54732" y="52523"/>
                    <a:pt x="53965" y="53292"/>
                    <a:pt x="51919" y="53292"/>
                  </a:cubicBezTo>
                  <a:lnTo>
                    <a:pt x="33249" y="53292"/>
                  </a:lnTo>
                  <a:lnTo>
                    <a:pt x="33249" y="132974"/>
                  </a:lnTo>
                  <a:cubicBezTo>
                    <a:pt x="33249" y="134511"/>
                    <a:pt x="31714" y="136048"/>
                    <a:pt x="30435" y="136048"/>
                  </a:cubicBezTo>
                  <a:lnTo>
                    <a:pt x="18159" y="136048"/>
                  </a:lnTo>
                  <a:cubicBezTo>
                    <a:pt x="16625" y="136048"/>
                    <a:pt x="15346" y="134511"/>
                    <a:pt x="15346" y="132974"/>
                  </a:cubicBezTo>
                  <a:lnTo>
                    <a:pt x="15346" y="53292"/>
                  </a:lnTo>
                  <a:lnTo>
                    <a:pt x="2813" y="53292"/>
                  </a:lnTo>
                  <a:cubicBezTo>
                    <a:pt x="1279" y="53292"/>
                    <a:pt x="0" y="51755"/>
                    <a:pt x="0" y="50474"/>
                  </a:cubicBezTo>
                  <a:lnTo>
                    <a:pt x="0" y="42787"/>
                  </a:lnTo>
                  <a:cubicBezTo>
                    <a:pt x="0" y="41250"/>
                    <a:pt x="1279" y="39713"/>
                    <a:pt x="2813" y="39713"/>
                  </a:cubicBezTo>
                  <a:lnTo>
                    <a:pt x="15346" y="39713"/>
                  </a:lnTo>
                  <a:lnTo>
                    <a:pt x="15346" y="28952"/>
                  </a:lnTo>
                  <a:cubicBezTo>
                    <a:pt x="15346" y="17422"/>
                    <a:pt x="17647" y="11273"/>
                    <a:pt x="23786" y="6662"/>
                  </a:cubicBezTo>
                  <a:cubicBezTo>
                    <a:pt x="28901" y="2306"/>
                    <a:pt x="36062" y="0"/>
                    <a:pt x="43223"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4" name="Shape 46"/>
            <p:cNvSpPr/>
            <p:nvPr/>
          </p:nvSpPr>
          <p:spPr>
            <a:xfrm>
              <a:off x="874949" y="752492"/>
              <a:ext cx="46037" cy="100855"/>
            </a:xfrm>
            <a:custGeom>
              <a:avLst/>
              <a:gdLst/>
              <a:ahLst/>
              <a:cxnLst/>
              <a:rect l="0" t="0" r="0" b="0"/>
              <a:pathLst>
                <a:path w="46037" h="100855">
                  <a:moveTo>
                    <a:pt x="45781" y="0"/>
                  </a:moveTo>
                  <a:lnTo>
                    <a:pt x="46037" y="45"/>
                  </a:lnTo>
                  <a:lnTo>
                    <a:pt x="46037" y="13436"/>
                  </a:lnTo>
                  <a:lnTo>
                    <a:pt x="45781" y="13323"/>
                  </a:lnTo>
                  <a:cubicBezTo>
                    <a:pt x="27622" y="13323"/>
                    <a:pt x="18671" y="25365"/>
                    <a:pt x="18671" y="50730"/>
                  </a:cubicBezTo>
                  <a:cubicBezTo>
                    <a:pt x="18671" y="64821"/>
                    <a:pt x="20717" y="72764"/>
                    <a:pt x="26343" y="79425"/>
                  </a:cubicBezTo>
                  <a:cubicBezTo>
                    <a:pt x="30691" y="84806"/>
                    <a:pt x="37597" y="87624"/>
                    <a:pt x="46037" y="87624"/>
                  </a:cubicBezTo>
                  <a:lnTo>
                    <a:pt x="46037" y="100855"/>
                  </a:lnTo>
                  <a:lnTo>
                    <a:pt x="27082" y="97456"/>
                  </a:lnTo>
                  <a:cubicBezTo>
                    <a:pt x="9927" y="90587"/>
                    <a:pt x="0" y="73917"/>
                    <a:pt x="0" y="50474"/>
                  </a:cubicBezTo>
                  <a:cubicBezTo>
                    <a:pt x="0" y="19216"/>
                    <a:pt x="17392" y="0"/>
                    <a:pt x="4578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5" name="Shape 47"/>
            <p:cNvSpPr/>
            <p:nvPr/>
          </p:nvSpPr>
          <p:spPr>
            <a:xfrm>
              <a:off x="920986" y="752537"/>
              <a:ext cx="46037" cy="100902"/>
            </a:xfrm>
            <a:custGeom>
              <a:avLst/>
              <a:gdLst/>
              <a:ahLst/>
              <a:cxnLst/>
              <a:rect l="0" t="0" r="0" b="0"/>
              <a:pathLst>
                <a:path w="46037" h="100902">
                  <a:moveTo>
                    <a:pt x="0" y="0"/>
                  </a:moveTo>
                  <a:lnTo>
                    <a:pt x="19278" y="3410"/>
                  </a:lnTo>
                  <a:cubicBezTo>
                    <a:pt x="36398" y="10219"/>
                    <a:pt x="46037" y="26793"/>
                    <a:pt x="46037" y="50428"/>
                  </a:cubicBezTo>
                  <a:cubicBezTo>
                    <a:pt x="46037" y="81686"/>
                    <a:pt x="28645" y="100902"/>
                    <a:pt x="512" y="100902"/>
                  </a:cubicBezTo>
                  <a:lnTo>
                    <a:pt x="0" y="100810"/>
                  </a:lnTo>
                  <a:lnTo>
                    <a:pt x="0" y="87579"/>
                  </a:lnTo>
                  <a:cubicBezTo>
                    <a:pt x="18159" y="87579"/>
                    <a:pt x="27366" y="75281"/>
                    <a:pt x="27366" y="50428"/>
                  </a:cubicBezTo>
                  <a:cubicBezTo>
                    <a:pt x="27366" y="37874"/>
                    <a:pt x="25064" y="28586"/>
                    <a:pt x="20461" y="22437"/>
                  </a:cubicBezTo>
                  <a:lnTo>
                    <a:pt x="0" y="13391"/>
                  </a:ln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6" name="Shape 48"/>
            <p:cNvSpPr/>
            <p:nvPr/>
          </p:nvSpPr>
          <p:spPr>
            <a:xfrm>
              <a:off x="977252" y="752492"/>
              <a:ext cx="46165" cy="100878"/>
            </a:xfrm>
            <a:custGeom>
              <a:avLst/>
              <a:gdLst/>
              <a:ahLst/>
              <a:cxnLst/>
              <a:rect l="0" t="0" r="0" b="0"/>
              <a:pathLst>
                <a:path w="46165" h="100878">
                  <a:moveTo>
                    <a:pt x="46037" y="0"/>
                  </a:moveTo>
                  <a:lnTo>
                    <a:pt x="46165" y="23"/>
                  </a:lnTo>
                  <a:lnTo>
                    <a:pt x="46165" y="13380"/>
                  </a:lnTo>
                  <a:lnTo>
                    <a:pt x="46037" y="13323"/>
                  </a:lnTo>
                  <a:cubicBezTo>
                    <a:pt x="27622" y="13323"/>
                    <a:pt x="18926" y="25365"/>
                    <a:pt x="18926" y="50730"/>
                  </a:cubicBezTo>
                  <a:cubicBezTo>
                    <a:pt x="18926" y="64821"/>
                    <a:pt x="20972" y="72764"/>
                    <a:pt x="26599" y="79425"/>
                  </a:cubicBezTo>
                  <a:lnTo>
                    <a:pt x="46165" y="87571"/>
                  </a:lnTo>
                  <a:lnTo>
                    <a:pt x="46165" y="100878"/>
                  </a:lnTo>
                  <a:lnTo>
                    <a:pt x="27191" y="97456"/>
                  </a:lnTo>
                  <a:cubicBezTo>
                    <a:pt x="10071" y="90587"/>
                    <a:pt x="0" y="73917"/>
                    <a:pt x="0" y="50474"/>
                  </a:cubicBezTo>
                  <a:cubicBezTo>
                    <a:pt x="0" y="19216"/>
                    <a:pt x="17392" y="0"/>
                    <a:pt x="46037"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7" name="Shape 49"/>
            <p:cNvSpPr/>
            <p:nvPr/>
          </p:nvSpPr>
          <p:spPr>
            <a:xfrm>
              <a:off x="1023417" y="752515"/>
              <a:ext cx="46165" cy="100924"/>
            </a:xfrm>
            <a:custGeom>
              <a:avLst/>
              <a:gdLst/>
              <a:ahLst/>
              <a:cxnLst/>
              <a:rect l="0" t="0" r="0" b="0"/>
              <a:pathLst>
                <a:path w="46165" h="100924">
                  <a:moveTo>
                    <a:pt x="0" y="0"/>
                  </a:moveTo>
                  <a:lnTo>
                    <a:pt x="19298" y="3432"/>
                  </a:lnTo>
                  <a:cubicBezTo>
                    <a:pt x="36382" y="10242"/>
                    <a:pt x="46165" y="26815"/>
                    <a:pt x="46165" y="50451"/>
                  </a:cubicBezTo>
                  <a:cubicBezTo>
                    <a:pt x="46165" y="81709"/>
                    <a:pt x="28517" y="100924"/>
                    <a:pt x="384" y="100924"/>
                  </a:cubicBezTo>
                  <a:lnTo>
                    <a:pt x="0" y="100855"/>
                  </a:lnTo>
                  <a:lnTo>
                    <a:pt x="0" y="87548"/>
                  </a:lnTo>
                  <a:lnTo>
                    <a:pt x="128" y="87601"/>
                  </a:lnTo>
                  <a:cubicBezTo>
                    <a:pt x="18287" y="87601"/>
                    <a:pt x="27238" y="75303"/>
                    <a:pt x="27238" y="50451"/>
                  </a:cubicBezTo>
                  <a:cubicBezTo>
                    <a:pt x="27238" y="37896"/>
                    <a:pt x="25000" y="28609"/>
                    <a:pt x="20461" y="22460"/>
                  </a:cubicBezTo>
                  <a:lnTo>
                    <a:pt x="0" y="13357"/>
                  </a:ln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8" name="Shape 50"/>
            <p:cNvSpPr/>
            <p:nvPr/>
          </p:nvSpPr>
          <p:spPr>
            <a:xfrm>
              <a:off x="1079811" y="752875"/>
              <a:ext cx="44119" cy="98469"/>
            </a:xfrm>
            <a:custGeom>
              <a:avLst/>
              <a:gdLst/>
              <a:ahLst/>
              <a:cxnLst/>
              <a:rect l="0" t="0" r="0" b="0"/>
              <a:pathLst>
                <a:path w="44119" h="98469">
                  <a:moveTo>
                    <a:pt x="44119" y="0"/>
                  </a:moveTo>
                  <a:lnTo>
                    <a:pt x="44119" y="14312"/>
                  </a:lnTo>
                  <a:lnTo>
                    <a:pt x="36861" y="15661"/>
                  </a:lnTo>
                  <a:cubicBezTo>
                    <a:pt x="32929" y="17295"/>
                    <a:pt x="29540" y="19729"/>
                    <a:pt x="26855" y="22931"/>
                  </a:cubicBezTo>
                  <a:cubicBezTo>
                    <a:pt x="20717" y="29593"/>
                    <a:pt x="18671" y="36767"/>
                    <a:pt x="18671" y="50602"/>
                  </a:cubicBezTo>
                  <a:cubicBezTo>
                    <a:pt x="18671" y="66935"/>
                    <a:pt x="25288" y="78369"/>
                    <a:pt x="36797" y="83065"/>
                  </a:cubicBezTo>
                  <a:lnTo>
                    <a:pt x="44119" y="84398"/>
                  </a:lnTo>
                  <a:lnTo>
                    <a:pt x="44119" y="98469"/>
                  </a:lnTo>
                  <a:lnTo>
                    <a:pt x="26867" y="95343"/>
                  </a:lnTo>
                  <a:cubicBezTo>
                    <a:pt x="10071" y="88617"/>
                    <a:pt x="0" y="72380"/>
                    <a:pt x="0" y="50090"/>
                  </a:cubicBezTo>
                  <a:cubicBezTo>
                    <a:pt x="0" y="27799"/>
                    <a:pt x="10790" y="10553"/>
                    <a:pt x="27514" y="3323"/>
                  </a:cubicBezTo>
                  <a:lnTo>
                    <a:pt x="44119"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59" name="Shape 51"/>
            <p:cNvSpPr/>
            <p:nvPr/>
          </p:nvSpPr>
          <p:spPr>
            <a:xfrm>
              <a:off x="1123930" y="715853"/>
              <a:ext cx="43095" cy="135792"/>
            </a:xfrm>
            <a:custGeom>
              <a:avLst/>
              <a:gdLst/>
              <a:ahLst/>
              <a:cxnLst/>
              <a:rect l="0" t="0" r="0" b="0"/>
              <a:pathLst>
                <a:path w="43095" h="135792">
                  <a:moveTo>
                    <a:pt x="28261" y="0"/>
                  </a:moveTo>
                  <a:lnTo>
                    <a:pt x="40282" y="0"/>
                  </a:lnTo>
                  <a:cubicBezTo>
                    <a:pt x="42072" y="0"/>
                    <a:pt x="43095" y="1537"/>
                    <a:pt x="43095" y="2818"/>
                  </a:cubicBezTo>
                  <a:lnTo>
                    <a:pt x="43095" y="131436"/>
                  </a:lnTo>
                  <a:cubicBezTo>
                    <a:pt x="43095" y="132974"/>
                    <a:pt x="41816" y="134511"/>
                    <a:pt x="40282" y="134511"/>
                  </a:cubicBezTo>
                  <a:lnTo>
                    <a:pt x="30307" y="134511"/>
                  </a:lnTo>
                  <a:cubicBezTo>
                    <a:pt x="28517" y="134511"/>
                    <a:pt x="27238" y="132974"/>
                    <a:pt x="27238" y="131180"/>
                  </a:cubicBezTo>
                  <a:lnTo>
                    <a:pt x="27238" y="129899"/>
                  </a:lnTo>
                  <a:lnTo>
                    <a:pt x="26982" y="129899"/>
                  </a:lnTo>
                  <a:cubicBezTo>
                    <a:pt x="25704" y="129899"/>
                    <a:pt x="24681" y="130155"/>
                    <a:pt x="23146" y="130924"/>
                  </a:cubicBezTo>
                  <a:lnTo>
                    <a:pt x="21611" y="131693"/>
                  </a:lnTo>
                  <a:cubicBezTo>
                    <a:pt x="15729" y="134511"/>
                    <a:pt x="9079" y="135792"/>
                    <a:pt x="1662" y="135792"/>
                  </a:cubicBezTo>
                  <a:lnTo>
                    <a:pt x="0" y="135491"/>
                  </a:lnTo>
                  <a:lnTo>
                    <a:pt x="0" y="121421"/>
                  </a:lnTo>
                  <a:lnTo>
                    <a:pt x="5754" y="122469"/>
                  </a:lnTo>
                  <a:cubicBezTo>
                    <a:pt x="9591" y="122469"/>
                    <a:pt x="13427" y="121957"/>
                    <a:pt x="16752" y="120932"/>
                  </a:cubicBezTo>
                  <a:cubicBezTo>
                    <a:pt x="23146" y="118882"/>
                    <a:pt x="25448" y="116320"/>
                    <a:pt x="25448" y="110683"/>
                  </a:cubicBezTo>
                  <a:lnTo>
                    <a:pt x="25448" y="62516"/>
                  </a:lnTo>
                  <a:cubicBezTo>
                    <a:pt x="25448" y="57904"/>
                    <a:pt x="24169" y="55598"/>
                    <a:pt x="21100" y="53548"/>
                  </a:cubicBezTo>
                  <a:cubicBezTo>
                    <a:pt x="17264" y="51242"/>
                    <a:pt x="11893" y="50217"/>
                    <a:pt x="6010" y="50217"/>
                  </a:cubicBezTo>
                  <a:lnTo>
                    <a:pt x="0" y="51334"/>
                  </a:lnTo>
                  <a:lnTo>
                    <a:pt x="0" y="37022"/>
                  </a:lnTo>
                  <a:lnTo>
                    <a:pt x="1918" y="36638"/>
                  </a:lnTo>
                  <a:cubicBezTo>
                    <a:pt x="8568" y="36638"/>
                    <a:pt x="15729" y="38175"/>
                    <a:pt x="19821" y="40994"/>
                  </a:cubicBezTo>
                  <a:lnTo>
                    <a:pt x="21611" y="42275"/>
                  </a:lnTo>
                  <a:cubicBezTo>
                    <a:pt x="23146" y="43043"/>
                    <a:pt x="23402" y="43300"/>
                    <a:pt x="24936" y="43043"/>
                  </a:cubicBezTo>
                  <a:lnTo>
                    <a:pt x="25448" y="43043"/>
                  </a:lnTo>
                  <a:lnTo>
                    <a:pt x="25448" y="2818"/>
                  </a:lnTo>
                  <a:cubicBezTo>
                    <a:pt x="25448" y="1537"/>
                    <a:pt x="26727" y="0"/>
                    <a:pt x="2826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0" name="Shape 52"/>
            <p:cNvSpPr/>
            <p:nvPr/>
          </p:nvSpPr>
          <p:spPr>
            <a:xfrm>
              <a:off x="1185439" y="825768"/>
              <a:ext cx="27622" cy="25877"/>
            </a:xfrm>
            <a:custGeom>
              <a:avLst/>
              <a:gdLst/>
              <a:ahLst/>
              <a:cxnLst/>
              <a:rect l="0" t="0" r="0" b="0"/>
              <a:pathLst>
                <a:path w="27622" h="25877">
                  <a:moveTo>
                    <a:pt x="13811" y="0"/>
                  </a:moveTo>
                  <a:cubicBezTo>
                    <a:pt x="23530" y="0"/>
                    <a:pt x="27622" y="3843"/>
                    <a:pt x="27622" y="13323"/>
                  </a:cubicBezTo>
                  <a:cubicBezTo>
                    <a:pt x="27622" y="22290"/>
                    <a:pt x="23274" y="25877"/>
                    <a:pt x="13555" y="25877"/>
                  </a:cubicBezTo>
                  <a:cubicBezTo>
                    <a:pt x="4092" y="25877"/>
                    <a:pt x="0" y="22034"/>
                    <a:pt x="0" y="12811"/>
                  </a:cubicBezTo>
                  <a:cubicBezTo>
                    <a:pt x="0" y="3843"/>
                    <a:pt x="4604" y="0"/>
                    <a:pt x="1381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1" name="Shape 53"/>
            <p:cNvSpPr/>
            <p:nvPr/>
          </p:nvSpPr>
          <p:spPr>
            <a:xfrm>
              <a:off x="1225337" y="867787"/>
              <a:ext cx="39515" cy="22229"/>
            </a:xfrm>
            <a:custGeom>
              <a:avLst/>
              <a:gdLst/>
              <a:ahLst/>
              <a:cxnLst/>
              <a:rect l="0" t="0" r="0" b="0"/>
              <a:pathLst>
                <a:path w="39515" h="22229">
                  <a:moveTo>
                    <a:pt x="2558" y="0"/>
                  </a:moveTo>
                  <a:cubicBezTo>
                    <a:pt x="3325" y="0"/>
                    <a:pt x="4348" y="256"/>
                    <a:pt x="5115" y="769"/>
                  </a:cubicBezTo>
                  <a:lnTo>
                    <a:pt x="7673" y="2050"/>
                  </a:lnTo>
                  <a:cubicBezTo>
                    <a:pt x="15346" y="6149"/>
                    <a:pt x="26599" y="8711"/>
                    <a:pt x="36318" y="8711"/>
                  </a:cubicBezTo>
                  <a:lnTo>
                    <a:pt x="39515" y="7920"/>
                  </a:lnTo>
                  <a:lnTo>
                    <a:pt x="39515" y="22020"/>
                  </a:lnTo>
                  <a:lnTo>
                    <a:pt x="37831" y="22229"/>
                  </a:lnTo>
                  <a:lnTo>
                    <a:pt x="36682" y="22229"/>
                  </a:lnTo>
                  <a:lnTo>
                    <a:pt x="20397" y="20721"/>
                  </a:lnTo>
                  <a:cubicBezTo>
                    <a:pt x="14834" y="19728"/>
                    <a:pt x="9591" y="18319"/>
                    <a:pt x="5371" y="16654"/>
                  </a:cubicBezTo>
                  <a:cubicBezTo>
                    <a:pt x="1023" y="14860"/>
                    <a:pt x="0" y="13835"/>
                    <a:pt x="0" y="11273"/>
                  </a:cubicBezTo>
                  <a:lnTo>
                    <a:pt x="0" y="3075"/>
                  </a:lnTo>
                  <a:cubicBezTo>
                    <a:pt x="0" y="1281"/>
                    <a:pt x="1023" y="0"/>
                    <a:pt x="2558"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2" name="Shape 54"/>
            <p:cNvSpPr/>
            <p:nvPr/>
          </p:nvSpPr>
          <p:spPr>
            <a:xfrm>
              <a:off x="1220734" y="753146"/>
              <a:ext cx="44119" cy="96958"/>
            </a:xfrm>
            <a:custGeom>
              <a:avLst/>
              <a:gdLst/>
              <a:ahLst/>
              <a:cxnLst/>
              <a:rect l="0" t="0" r="0" b="0"/>
              <a:pathLst>
                <a:path w="44119" h="96958">
                  <a:moveTo>
                    <a:pt x="44119" y="0"/>
                  </a:moveTo>
                  <a:lnTo>
                    <a:pt x="44119" y="13926"/>
                  </a:lnTo>
                  <a:lnTo>
                    <a:pt x="36474" y="15319"/>
                  </a:lnTo>
                  <a:cubicBezTo>
                    <a:pt x="25000" y="20051"/>
                    <a:pt x="18671" y="31628"/>
                    <a:pt x="18671" y="48538"/>
                  </a:cubicBezTo>
                  <a:cubicBezTo>
                    <a:pt x="18671" y="64487"/>
                    <a:pt x="25288" y="76257"/>
                    <a:pt x="36474" y="81145"/>
                  </a:cubicBezTo>
                  <a:lnTo>
                    <a:pt x="44119" y="82654"/>
                  </a:lnTo>
                  <a:lnTo>
                    <a:pt x="44119" y="96958"/>
                  </a:lnTo>
                  <a:lnTo>
                    <a:pt x="26867" y="93763"/>
                  </a:lnTo>
                  <a:cubicBezTo>
                    <a:pt x="10214" y="87002"/>
                    <a:pt x="0" y="70764"/>
                    <a:pt x="0" y="49050"/>
                  </a:cubicBezTo>
                  <a:cubicBezTo>
                    <a:pt x="0" y="27144"/>
                    <a:pt x="10934" y="10138"/>
                    <a:pt x="28270" y="3004"/>
                  </a:cubicBezTo>
                  <a:lnTo>
                    <a:pt x="44119"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3" name="Shape 55"/>
            <p:cNvSpPr/>
            <p:nvPr/>
          </p:nvSpPr>
          <p:spPr>
            <a:xfrm>
              <a:off x="1264852" y="752492"/>
              <a:ext cx="43095" cy="137315"/>
            </a:xfrm>
            <a:custGeom>
              <a:avLst/>
              <a:gdLst/>
              <a:ahLst/>
              <a:cxnLst/>
              <a:rect l="0" t="0" r="0" b="0"/>
              <a:pathLst>
                <a:path w="43095" h="137315">
                  <a:moveTo>
                    <a:pt x="3453" y="0"/>
                  </a:moveTo>
                  <a:cubicBezTo>
                    <a:pt x="9335" y="0"/>
                    <a:pt x="14706" y="1025"/>
                    <a:pt x="18798" y="2818"/>
                  </a:cubicBezTo>
                  <a:cubicBezTo>
                    <a:pt x="20077" y="3331"/>
                    <a:pt x="21611" y="4356"/>
                    <a:pt x="23913" y="5637"/>
                  </a:cubicBezTo>
                  <a:cubicBezTo>
                    <a:pt x="24936" y="6149"/>
                    <a:pt x="25448" y="6405"/>
                    <a:pt x="26471" y="6405"/>
                  </a:cubicBezTo>
                  <a:lnTo>
                    <a:pt x="27238" y="6149"/>
                  </a:lnTo>
                  <a:lnTo>
                    <a:pt x="27238" y="4868"/>
                  </a:lnTo>
                  <a:cubicBezTo>
                    <a:pt x="27238" y="2562"/>
                    <a:pt x="28261" y="1537"/>
                    <a:pt x="30052" y="1537"/>
                  </a:cubicBezTo>
                  <a:lnTo>
                    <a:pt x="40282" y="1537"/>
                  </a:lnTo>
                  <a:cubicBezTo>
                    <a:pt x="42072" y="1537"/>
                    <a:pt x="43095" y="2818"/>
                    <a:pt x="43095" y="4612"/>
                  </a:cubicBezTo>
                  <a:lnTo>
                    <a:pt x="43095" y="99922"/>
                  </a:lnTo>
                  <a:cubicBezTo>
                    <a:pt x="43095" y="118370"/>
                    <a:pt x="34176" y="130331"/>
                    <a:pt x="17308" y="135159"/>
                  </a:cubicBezTo>
                  <a:lnTo>
                    <a:pt x="0" y="137315"/>
                  </a:lnTo>
                  <a:lnTo>
                    <a:pt x="0" y="123215"/>
                  </a:lnTo>
                  <a:lnTo>
                    <a:pt x="18542" y="118626"/>
                  </a:lnTo>
                  <a:cubicBezTo>
                    <a:pt x="23146" y="115295"/>
                    <a:pt x="25448" y="110171"/>
                    <a:pt x="25448" y="100947"/>
                  </a:cubicBezTo>
                  <a:lnTo>
                    <a:pt x="25448" y="91724"/>
                  </a:lnTo>
                  <a:cubicBezTo>
                    <a:pt x="23913" y="91724"/>
                    <a:pt x="23913" y="91724"/>
                    <a:pt x="22123" y="92492"/>
                  </a:cubicBezTo>
                  <a:cubicBezTo>
                    <a:pt x="14962" y="96079"/>
                    <a:pt x="8568" y="97873"/>
                    <a:pt x="1407" y="97873"/>
                  </a:cubicBezTo>
                  <a:lnTo>
                    <a:pt x="0" y="97612"/>
                  </a:lnTo>
                  <a:lnTo>
                    <a:pt x="0" y="83309"/>
                  </a:lnTo>
                  <a:lnTo>
                    <a:pt x="4987" y="84294"/>
                  </a:lnTo>
                  <a:cubicBezTo>
                    <a:pt x="10869" y="84294"/>
                    <a:pt x="17008" y="82756"/>
                    <a:pt x="21100" y="80707"/>
                  </a:cubicBezTo>
                  <a:cubicBezTo>
                    <a:pt x="24425" y="78913"/>
                    <a:pt x="25448" y="77120"/>
                    <a:pt x="25448" y="73533"/>
                  </a:cubicBezTo>
                  <a:lnTo>
                    <a:pt x="25448" y="24596"/>
                  </a:lnTo>
                  <a:cubicBezTo>
                    <a:pt x="25448" y="20753"/>
                    <a:pt x="24681" y="19728"/>
                    <a:pt x="21867" y="17679"/>
                  </a:cubicBezTo>
                  <a:cubicBezTo>
                    <a:pt x="18031" y="15117"/>
                    <a:pt x="12148" y="13579"/>
                    <a:pt x="5499" y="13579"/>
                  </a:cubicBezTo>
                  <a:lnTo>
                    <a:pt x="0" y="14581"/>
                  </a:lnTo>
                  <a:lnTo>
                    <a:pt x="0" y="655"/>
                  </a:lnTo>
                  <a:lnTo>
                    <a:pt x="3453"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4" name="Shape 56"/>
            <p:cNvSpPr/>
            <p:nvPr/>
          </p:nvSpPr>
          <p:spPr>
            <a:xfrm>
              <a:off x="1322781" y="752492"/>
              <a:ext cx="46037" cy="100855"/>
            </a:xfrm>
            <a:custGeom>
              <a:avLst/>
              <a:gdLst/>
              <a:ahLst/>
              <a:cxnLst/>
              <a:rect l="0" t="0" r="0" b="0"/>
              <a:pathLst>
                <a:path w="46037" h="100855">
                  <a:moveTo>
                    <a:pt x="46037" y="0"/>
                  </a:moveTo>
                  <a:lnTo>
                    <a:pt x="46037" y="13323"/>
                  </a:lnTo>
                  <a:cubicBezTo>
                    <a:pt x="27622" y="13323"/>
                    <a:pt x="18671" y="25365"/>
                    <a:pt x="18671" y="50730"/>
                  </a:cubicBezTo>
                  <a:cubicBezTo>
                    <a:pt x="18671" y="64821"/>
                    <a:pt x="20717" y="72764"/>
                    <a:pt x="26343" y="79425"/>
                  </a:cubicBezTo>
                  <a:cubicBezTo>
                    <a:pt x="30691" y="84806"/>
                    <a:pt x="37597" y="87624"/>
                    <a:pt x="46037" y="87624"/>
                  </a:cubicBezTo>
                  <a:lnTo>
                    <a:pt x="46037" y="100855"/>
                  </a:lnTo>
                  <a:lnTo>
                    <a:pt x="27082" y="97456"/>
                  </a:lnTo>
                  <a:cubicBezTo>
                    <a:pt x="9927" y="90587"/>
                    <a:pt x="0" y="73917"/>
                    <a:pt x="0" y="50474"/>
                  </a:cubicBezTo>
                  <a:cubicBezTo>
                    <a:pt x="0" y="19216"/>
                    <a:pt x="17392" y="0"/>
                    <a:pt x="46037"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5" name="Shape 57"/>
            <p:cNvSpPr/>
            <p:nvPr/>
          </p:nvSpPr>
          <p:spPr>
            <a:xfrm>
              <a:off x="1368818" y="752492"/>
              <a:ext cx="46037" cy="100947"/>
            </a:xfrm>
            <a:custGeom>
              <a:avLst/>
              <a:gdLst/>
              <a:ahLst/>
              <a:cxnLst/>
              <a:rect l="0" t="0" r="0" b="0"/>
              <a:pathLst>
                <a:path w="46037" h="100947">
                  <a:moveTo>
                    <a:pt x="0" y="0"/>
                  </a:moveTo>
                  <a:cubicBezTo>
                    <a:pt x="28901" y="0"/>
                    <a:pt x="46037" y="18960"/>
                    <a:pt x="46037" y="50474"/>
                  </a:cubicBezTo>
                  <a:cubicBezTo>
                    <a:pt x="46037" y="81731"/>
                    <a:pt x="28645" y="100947"/>
                    <a:pt x="512" y="100947"/>
                  </a:cubicBezTo>
                  <a:lnTo>
                    <a:pt x="0" y="100855"/>
                  </a:lnTo>
                  <a:lnTo>
                    <a:pt x="0" y="87624"/>
                  </a:lnTo>
                  <a:cubicBezTo>
                    <a:pt x="18159" y="87624"/>
                    <a:pt x="27366" y="75326"/>
                    <a:pt x="27366" y="50474"/>
                  </a:cubicBezTo>
                  <a:cubicBezTo>
                    <a:pt x="27366" y="25365"/>
                    <a:pt x="18159" y="13323"/>
                    <a:pt x="0" y="13323"/>
                  </a:cubicBezTo>
                  <a:lnTo>
                    <a:pt x="0" y="0"/>
                  </a:ln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6" name="Shape 58"/>
            <p:cNvSpPr/>
            <p:nvPr/>
          </p:nvSpPr>
          <p:spPr>
            <a:xfrm>
              <a:off x="1418691" y="754029"/>
              <a:ext cx="86447" cy="97616"/>
            </a:xfrm>
            <a:custGeom>
              <a:avLst/>
              <a:gdLst/>
              <a:ahLst/>
              <a:cxnLst/>
              <a:rect l="0" t="0" r="0" b="0"/>
              <a:pathLst>
                <a:path w="86447" h="97616">
                  <a:moveTo>
                    <a:pt x="4348" y="0"/>
                  </a:moveTo>
                  <a:lnTo>
                    <a:pt x="16368" y="0"/>
                  </a:lnTo>
                  <a:cubicBezTo>
                    <a:pt x="17647" y="0"/>
                    <a:pt x="18671" y="769"/>
                    <a:pt x="18926" y="2050"/>
                  </a:cubicBezTo>
                  <a:lnTo>
                    <a:pt x="44758" y="80194"/>
                  </a:lnTo>
                  <a:lnTo>
                    <a:pt x="70334" y="2050"/>
                  </a:lnTo>
                  <a:cubicBezTo>
                    <a:pt x="70845" y="769"/>
                    <a:pt x="71868" y="0"/>
                    <a:pt x="73147" y="0"/>
                  </a:cubicBezTo>
                  <a:lnTo>
                    <a:pt x="83122" y="0"/>
                  </a:lnTo>
                  <a:cubicBezTo>
                    <a:pt x="85168" y="0"/>
                    <a:pt x="86447" y="769"/>
                    <a:pt x="86447" y="2562"/>
                  </a:cubicBezTo>
                  <a:cubicBezTo>
                    <a:pt x="86447" y="3075"/>
                    <a:pt x="86191" y="3843"/>
                    <a:pt x="85679" y="5380"/>
                  </a:cubicBezTo>
                  <a:lnTo>
                    <a:pt x="56523" y="88649"/>
                  </a:lnTo>
                  <a:cubicBezTo>
                    <a:pt x="55756" y="90955"/>
                    <a:pt x="54988" y="93517"/>
                    <a:pt x="54221" y="94798"/>
                  </a:cubicBezTo>
                  <a:cubicBezTo>
                    <a:pt x="52942" y="97104"/>
                    <a:pt x="51663" y="97616"/>
                    <a:pt x="47315" y="97616"/>
                  </a:cubicBezTo>
                  <a:lnTo>
                    <a:pt x="39131" y="97616"/>
                  </a:lnTo>
                  <a:cubicBezTo>
                    <a:pt x="33760" y="97616"/>
                    <a:pt x="32481" y="96848"/>
                    <a:pt x="30691" y="91980"/>
                  </a:cubicBezTo>
                  <a:lnTo>
                    <a:pt x="29668" y="89161"/>
                  </a:lnTo>
                  <a:lnTo>
                    <a:pt x="512" y="5380"/>
                  </a:lnTo>
                  <a:cubicBezTo>
                    <a:pt x="0" y="4356"/>
                    <a:pt x="0" y="3587"/>
                    <a:pt x="0" y="2818"/>
                  </a:cubicBezTo>
                  <a:cubicBezTo>
                    <a:pt x="0" y="769"/>
                    <a:pt x="1279" y="0"/>
                    <a:pt x="4348"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7" name="Shape 59"/>
            <p:cNvSpPr/>
            <p:nvPr/>
          </p:nvSpPr>
          <p:spPr>
            <a:xfrm>
              <a:off x="1502323" y="825768"/>
              <a:ext cx="27367" cy="25877"/>
            </a:xfrm>
            <a:custGeom>
              <a:avLst/>
              <a:gdLst/>
              <a:ahLst/>
              <a:cxnLst/>
              <a:rect l="0" t="0" r="0" b="0"/>
              <a:pathLst>
                <a:path w="27367" h="25877">
                  <a:moveTo>
                    <a:pt x="13811" y="0"/>
                  </a:moveTo>
                  <a:cubicBezTo>
                    <a:pt x="23530" y="0"/>
                    <a:pt x="27367" y="3843"/>
                    <a:pt x="27367" y="13323"/>
                  </a:cubicBezTo>
                  <a:cubicBezTo>
                    <a:pt x="27367" y="22290"/>
                    <a:pt x="23274" y="25877"/>
                    <a:pt x="13555" y="25877"/>
                  </a:cubicBezTo>
                  <a:cubicBezTo>
                    <a:pt x="4092" y="25877"/>
                    <a:pt x="0" y="22034"/>
                    <a:pt x="0" y="12811"/>
                  </a:cubicBezTo>
                  <a:cubicBezTo>
                    <a:pt x="0" y="3843"/>
                    <a:pt x="4348" y="0"/>
                    <a:pt x="13811"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8" name="Shape 60"/>
            <p:cNvSpPr/>
            <p:nvPr/>
          </p:nvSpPr>
          <p:spPr>
            <a:xfrm>
              <a:off x="1544779" y="754029"/>
              <a:ext cx="79029" cy="97616"/>
            </a:xfrm>
            <a:custGeom>
              <a:avLst/>
              <a:gdLst/>
              <a:ahLst/>
              <a:cxnLst/>
              <a:rect l="0" t="0" r="0" b="0"/>
              <a:pathLst>
                <a:path w="79029" h="97616">
                  <a:moveTo>
                    <a:pt x="3069" y="0"/>
                  </a:moveTo>
                  <a:lnTo>
                    <a:pt x="15090" y="0"/>
                  </a:lnTo>
                  <a:cubicBezTo>
                    <a:pt x="16880" y="0"/>
                    <a:pt x="18159" y="1537"/>
                    <a:pt x="18159" y="3075"/>
                  </a:cubicBezTo>
                  <a:lnTo>
                    <a:pt x="18159" y="62259"/>
                  </a:lnTo>
                  <a:cubicBezTo>
                    <a:pt x="18159" y="70970"/>
                    <a:pt x="19949" y="76863"/>
                    <a:pt x="24297" y="79682"/>
                  </a:cubicBezTo>
                  <a:cubicBezTo>
                    <a:pt x="28389" y="82756"/>
                    <a:pt x="33760" y="84294"/>
                    <a:pt x="39898" y="84294"/>
                  </a:cubicBezTo>
                  <a:cubicBezTo>
                    <a:pt x="43479" y="84294"/>
                    <a:pt x="47827" y="83781"/>
                    <a:pt x="51919" y="82500"/>
                  </a:cubicBezTo>
                  <a:cubicBezTo>
                    <a:pt x="58824" y="80707"/>
                    <a:pt x="61126" y="78401"/>
                    <a:pt x="61126" y="73276"/>
                  </a:cubicBezTo>
                  <a:lnTo>
                    <a:pt x="61126" y="3075"/>
                  </a:lnTo>
                  <a:cubicBezTo>
                    <a:pt x="61126" y="1537"/>
                    <a:pt x="62405" y="0"/>
                    <a:pt x="63940" y="0"/>
                  </a:cubicBezTo>
                  <a:lnTo>
                    <a:pt x="76216" y="0"/>
                  </a:lnTo>
                  <a:cubicBezTo>
                    <a:pt x="77751" y="0"/>
                    <a:pt x="79029" y="1537"/>
                    <a:pt x="79029" y="3075"/>
                  </a:cubicBezTo>
                  <a:lnTo>
                    <a:pt x="79029" y="93261"/>
                  </a:lnTo>
                  <a:cubicBezTo>
                    <a:pt x="79029" y="94798"/>
                    <a:pt x="77751" y="96335"/>
                    <a:pt x="76216" y="96335"/>
                  </a:cubicBezTo>
                  <a:lnTo>
                    <a:pt x="65730" y="96335"/>
                  </a:lnTo>
                  <a:cubicBezTo>
                    <a:pt x="64195" y="96335"/>
                    <a:pt x="62917" y="95054"/>
                    <a:pt x="62917" y="93261"/>
                  </a:cubicBezTo>
                  <a:lnTo>
                    <a:pt x="62917" y="91467"/>
                  </a:lnTo>
                  <a:cubicBezTo>
                    <a:pt x="60615" y="91467"/>
                    <a:pt x="59336" y="91724"/>
                    <a:pt x="57290" y="92492"/>
                  </a:cubicBezTo>
                  <a:lnTo>
                    <a:pt x="51663" y="94798"/>
                  </a:lnTo>
                  <a:cubicBezTo>
                    <a:pt x="45269" y="97104"/>
                    <a:pt x="40154" y="97616"/>
                    <a:pt x="33249" y="97616"/>
                  </a:cubicBezTo>
                  <a:cubicBezTo>
                    <a:pt x="12532" y="97616"/>
                    <a:pt x="0" y="86599"/>
                    <a:pt x="0" y="67896"/>
                  </a:cubicBezTo>
                  <a:lnTo>
                    <a:pt x="0" y="3075"/>
                  </a:lnTo>
                  <a:cubicBezTo>
                    <a:pt x="0" y="1537"/>
                    <a:pt x="1534" y="0"/>
                    <a:pt x="3069"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69" name="Shape 61"/>
            <p:cNvSpPr/>
            <p:nvPr/>
          </p:nvSpPr>
          <p:spPr>
            <a:xfrm>
              <a:off x="1645292" y="715854"/>
              <a:ext cx="75449" cy="134511"/>
            </a:xfrm>
            <a:custGeom>
              <a:avLst/>
              <a:gdLst/>
              <a:ahLst/>
              <a:cxnLst/>
              <a:rect l="0" t="0" r="0" b="0"/>
              <a:pathLst>
                <a:path w="75449" h="134511">
                  <a:moveTo>
                    <a:pt x="3069" y="0"/>
                  </a:moveTo>
                  <a:lnTo>
                    <a:pt x="15857" y="0"/>
                  </a:lnTo>
                  <a:cubicBezTo>
                    <a:pt x="17647" y="0"/>
                    <a:pt x="18926" y="1281"/>
                    <a:pt x="18926" y="3075"/>
                  </a:cubicBezTo>
                  <a:lnTo>
                    <a:pt x="18926" y="76351"/>
                  </a:lnTo>
                  <a:lnTo>
                    <a:pt x="19693" y="76351"/>
                  </a:lnTo>
                  <a:cubicBezTo>
                    <a:pt x="20205" y="76351"/>
                    <a:pt x="20972" y="75582"/>
                    <a:pt x="21739" y="75070"/>
                  </a:cubicBezTo>
                  <a:lnTo>
                    <a:pt x="56267" y="40225"/>
                  </a:lnTo>
                  <a:cubicBezTo>
                    <a:pt x="57802" y="38432"/>
                    <a:pt x="58057" y="38175"/>
                    <a:pt x="60103" y="38175"/>
                  </a:cubicBezTo>
                  <a:lnTo>
                    <a:pt x="71357" y="38175"/>
                  </a:lnTo>
                  <a:cubicBezTo>
                    <a:pt x="73403" y="38175"/>
                    <a:pt x="74426" y="39200"/>
                    <a:pt x="74426" y="40481"/>
                  </a:cubicBezTo>
                  <a:cubicBezTo>
                    <a:pt x="74426" y="41762"/>
                    <a:pt x="73914" y="42787"/>
                    <a:pt x="72380" y="44325"/>
                  </a:cubicBezTo>
                  <a:lnTo>
                    <a:pt x="35806" y="80706"/>
                  </a:lnTo>
                  <a:lnTo>
                    <a:pt x="73659" y="128362"/>
                  </a:lnTo>
                  <a:cubicBezTo>
                    <a:pt x="74937" y="129899"/>
                    <a:pt x="75449" y="130924"/>
                    <a:pt x="75449" y="131949"/>
                  </a:cubicBezTo>
                  <a:cubicBezTo>
                    <a:pt x="75449" y="133486"/>
                    <a:pt x="74170" y="134511"/>
                    <a:pt x="71868" y="134511"/>
                  </a:cubicBezTo>
                  <a:lnTo>
                    <a:pt x="58313" y="134511"/>
                  </a:lnTo>
                  <a:cubicBezTo>
                    <a:pt x="55756" y="134511"/>
                    <a:pt x="54732" y="133742"/>
                    <a:pt x="52942" y="131436"/>
                  </a:cubicBezTo>
                  <a:lnTo>
                    <a:pt x="22507" y="90442"/>
                  </a:lnTo>
                  <a:cubicBezTo>
                    <a:pt x="21228" y="88649"/>
                    <a:pt x="20972" y="88649"/>
                    <a:pt x="19438" y="88649"/>
                  </a:cubicBezTo>
                  <a:lnTo>
                    <a:pt x="18926" y="88649"/>
                  </a:lnTo>
                  <a:lnTo>
                    <a:pt x="18926" y="131436"/>
                  </a:lnTo>
                  <a:cubicBezTo>
                    <a:pt x="18926" y="132973"/>
                    <a:pt x="17647" y="134511"/>
                    <a:pt x="15857" y="134511"/>
                  </a:cubicBezTo>
                  <a:lnTo>
                    <a:pt x="3069" y="134511"/>
                  </a:lnTo>
                  <a:cubicBezTo>
                    <a:pt x="1534" y="134511"/>
                    <a:pt x="0" y="132973"/>
                    <a:pt x="0" y="131436"/>
                  </a:cubicBezTo>
                  <a:lnTo>
                    <a:pt x="0" y="3075"/>
                  </a:lnTo>
                  <a:cubicBezTo>
                    <a:pt x="0" y="1281"/>
                    <a:pt x="1534" y="0"/>
                    <a:pt x="3069" y="0"/>
                  </a:cubicBezTo>
                  <a:close/>
                </a:path>
              </a:pathLst>
            </a:custGeom>
            <a:ln w="0" cap="flat">
              <a:miter lim="101600"/>
            </a:ln>
          </p:spPr>
          <p:style>
            <a:lnRef idx="0">
              <a:srgbClr val="000000">
                <a:alpha val="0"/>
              </a:srgbClr>
            </a:lnRef>
            <a:fillRef idx="1">
              <a:srgbClr val="62B82D"/>
            </a:fillRef>
            <a:effectRef idx="0">
              <a:scrgbClr r="0" g="0" b="0"/>
            </a:effectRef>
            <a:fontRef idx="none"/>
          </p:style>
          <p:txBody>
            <a:bodyPr/>
            <a:lstStyle/>
            <a:p>
              <a:endParaRPr lang="en-GB"/>
            </a:p>
          </p:txBody>
        </p:sp>
        <p:sp>
          <p:nvSpPr>
            <p:cNvPr id="70" name="Shape 62"/>
            <p:cNvSpPr/>
            <p:nvPr/>
          </p:nvSpPr>
          <p:spPr>
            <a:xfrm>
              <a:off x="1737117" y="302329"/>
              <a:ext cx="84912" cy="140147"/>
            </a:xfrm>
            <a:custGeom>
              <a:avLst/>
              <a:gdLst/>
              <a:ahLst/>
              <a:cxnLst/>
              <a:rect l="0" t="0" r="0" b="0"/>
              <a:pathLst>
                <a:path w="84912" h="140147">
                  <a:moveTo>
                    <a:pt x="47572" y="0"/>
                  </a:moveTo>
                  <a:cubicBezTo>
                    <a:pt x="57546" y="0"/>
                    <a:pt x="65730" y="2050"/>
                    <a:pt x="75193" y="5893"/>
                  </a:cubicBezTo>
                  <a:cubicBezTo>
                    <a:pt x="80052" y="7943"/>
                    <a:pt x="82610" y="10505"/>
                    <a:pt x="82099" y="14348"/>
                  </a:cubicBezTo>
                  <a:lnTo>
                    <a:pt x="82099" y="26390"/>
                  </a:lnTo>
                  <a:cubicBezTo>
                    <a:pt x="82099" y="29208"/>
                    <a:pt x="80564" y="32283"/>
                    <a:pt x="77495" y="32283"/>
                  </a:cubicBezTo>
                  <a:cubicBezTo>
                    <a:pt x="75449" y="32283"/>
                    <a:pt x="74170" y="31514"/>
                    <a:pt x="72124" y="30233"/>
                  </a:cubicBezTo>
                  <a:cubicBezTo>
                    <a:pt x="61638" y="24084"/>
                    <a:pt x="56267" y="22290"/>
                    <a:pt x="47316" y="22290"/>
                  </a:cubicBezTo>
                  <a:cubicBezTo>
                    <a:pt x="35806" y="22547"/>
                    <a:pt x="30947" y="26646"/>
                    <a:pt x="30947" y="35613"/>
                  </a:cubicBezTo>
                  <a:cubicBezTo>
                    <a:pt x="30947" y="39969"/>
                    <a:pt x="32481" y="43556"/>
                    <a:pt x="35295" y="46118"/>
                  </a:cubicBezTo>
                  <a:cubicBezTo>
                    <a:pt x="37341" y="48168"/>
                    <a:pt x="40666" y="50217"/>
                    <a:pt x="47060" y="53804"/>
                  </a:cubicBezTo>
                  <a:lnTo>
                    <a:pt x="57035" y="59697"/>
                  </a:lnTo>
                  <a:cubicBezTo>
                    <a:pt x="67776" y="66102"/>
                    <a:pt x="72892" y="69946"/>
                    <a:pt x="76984" y="75070"/>
                  </a:cubicBezTo>
                  <a:cubicBezTo>
                    <a:pt x="81843" y="81731"/>
                    <a:pt x="84912" y="90955"/>
                    <a:pt x="84912" y="99922"/>
                  </a:cubicBezTo>
                  <a:cubicBezTo>
                    <a:pt x="84912" y="111964"/>
                    <a:pt x="80308" y="122213"/>
                    <a:pt x="72124" y="129387"/>
                  </a:cubicBezTo>
                  <a:cubicBezTo>
                    <a:pt x="63940" y="136304"/>
                    <a:pt x="52431" y="140147"/>
                    <a:pt x="38620" y="140147"/>
                  </a:cubicBezTo>
                  <a:cubicBezTo>
                    <a:pt x="27878" y="140147"/>
                    <a:pt x="18415" y="138354"/>
                    <a:pt x="7929" y="134255"/>
                  </a:cubicBezTo>
                  <a:cubicBezTo>
                    <a:pt x="2558" y="132461"/>
                    <a:pt x="0" y="129899"/>
                    <a:pt x="512" y="125543"/>
                  </a:cubicBezTo>
                  <a:lnTo>
                    <a:pt x="512" y="114014"/>
                  </a:lnTo>
                  <a:cubicBezTo>
                    <a:pt x="512" y="112477"/>
                    <a:pt x="767" y="110939"/>
                    <a:pt x="1534" y="109915"/>
                  </a:cubicBezTo>
                  <a:cubicBezTo>
                    <a:pt x="2302" y="108633"/>
                    <a:pt x="3837" y="107865"/>
                    <a:pt x="5371" y="107865"/>
                  </a:cubicBezTo>
                  <a:cubicBezTo>
                    <a:pt x="6905" y="107865"/>
                    <a:pt x="8440" y="108377"/>
                    <a:pt x="9975" y="109658"/>
                  </a:cubicBezTo>
                  <a:cubicBezTo>
                    <a:pt x="19949" y="115551"/>
                    <a:pt x="28645" y="117857"/>
                    <a:pt x="37341" y="117857"/>
                  </a:cubicBezTo>
                  <a:cubicBezTo>
                    <a:pt x="50385" y="117857"/>
                    <a:pt x="56779" y="112477"/>
                    <a:pt x="57035" y="102997"/>
                  </a:cubicBezTo>
                  <a:cubicBezTo>
                    <a:pt x="56779" y="96335"/>
                    <a:pt x="53709" y="91724"/>
                    <a:pt x="46293" y="87624"/>
                  </a:cubicBezTo>
                  <a:lnTo>
                    <a:pt x="38875" y="83269"/>
                  </a:lnTo>
                  <a:lnTo>
                    <a:pt x="30435" y="78401"/>
                  </a:lnTo>
                  <a:cubicBezTo>
                    <a:pt x="20461" y="72764"/>
                    <a:pt x="16369" y="69689"/>
                    <a:pt x="12021" y="65078"/>
                  </a:cubicBezTo>
                  <a:cubicBezTo>
                    <a:pt x="5883" y="58929"/>
                    <a:pt x="3069" y="50217"/>
                    <a:pt x="3069" y="39969"/>
                  </a:cubicBezTo>
                  <a:cubicBezTo>
                    <a:pt x="3069" y="27671"/>
                    <a:pt x="7161" y="17679"/>
                    <a:pt x="15090" y="10761"/>
                  </a:cubicBezTo>
                  <a:cubicBezTo>
                    <a:pt x="22763" y="3843"/>
                    <a:pt x="34016" y="0"/>
                    <a:pt x="47572" y="0"/>
                  </a:cubicBezTo>
                  <a:close/>
                </a:path>
              </a:pathLst>
            </a:custGeom>
            <a:ln w="0" cap="flat">
              <a:miter lim="101600"/>
            </a:ln>
          </p:spPr>
          <p:style>
            <a:lnRef idx="0">
              <a:srgbClr val="000000">
                <a:alpha val="0"/>
              </a:srgbClr>
            </a:lnRef>
            <a:fillRef idx="1">
              <a:srgbClr val="00674D"/>
            </a:fillRef>
            <a:effectRef idx="0">
              <a:scrgbClr r="0" g="0" b="0"/>
            </a:effectRef>
            <a:fontRef idx="none"/>
          </p:style>
          <p:txBody>
            <a:bodyPr/>
            <a:lstStyle/>
            <a:p>
              <a:endParaRPr lang="en-GB"/>
            </a:p>
          </p:txBody>
        </p:sp>
      </p:grpSp>
      <p:pic>
        <p:nvPicPr>
          <p:cNvPr id="71" name="Picture 70"/>
          <p:cNvPicPr>
            <a:picLocks noChangeAspect="1"/>
          </p:cNvPicPr>
          <p:nvPr/>
        </p:nvPicPr>
        <p:blipFill>
          <a:blip r:embed="rId4"/>
          <a:stretch>
            <a:fillRect/>
          </a:stretch>
        </p:blipFill>
        <p:spPr>
          <a:xfrm>
            <a:off x="97322" y="1529846"/>
            <a:ext cx="4075206" cy="5265966"/>
          </a:xfrm>
          <a:prstGeom prst="rect">
            <a:avLst/>
          </a:prstGeom>
        </p:spPr>
      </p:pic>
      <p:pic>
        <p:nvPicPr>
          <p:cNvPr id="17" name="Picture 16"/>
          <p:cNvPicPr>
            <a:picLocks noChangeAspect="1"/>
          </p:cNvPicPr>
          <p:nvPr/>
        </p:nvPicPr>
        <p:blipFill>
          <a:blip r:embed="rId5"/>
          <a:stretch>
            <a:fillRect/>
          </a:stretch>
        </p:blipFill>
        <p:spPr>
          <a:xfrm>
            <a:off x="4552516" y="2048266"/>
            <a:ext cx="6802872" cy="609685"/>
          </a:xfrm>
          <a:prstGeom prst="rect">
            <a:avLst/>
          </a:prstGeom>
        </p:spPr>
      </p:pic>
      <p:pic>
        <p:nvPicPr>
          <p:cNvPr id="3074" name="Picture 2" descr="Whole-wheat Bread Nutrition Facts - Eat This Much"/>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02822" y="3142050"/>
            <a:ext cx="2662814" cy="199711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ree Posters and Signs: No Nut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89571" y="2922131"/>
            <a:ext cx="3292436" cy="2526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5632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415817"/>
          </a:xfrm>
        </p:spPr>
        <p:txBody>
          <a:bodyPr>
            <a:normAutofit/>
          </a:bodyPr>
          <a:lstStyle/>
          <a:p>
            <a:r>
              <a:rPr lang="en-GB" dirty="0"/>
              <a:t>Staff </a:t>
            </a:r>
            <a:br>
              <a:rPr lang="en-GB" dirty="0"/>
            </a:br>
            <a:r>
              <a:rPr lang="en-GB" dirty="0">
                <a:solidFill>
                  <a:srgbClr val="FF0000"/>
                </a:solidFill>
              </a:rPr>
              <a:t>Year 1 Holly</a:t>
            </a:r>
          </a:p>
        </p:txBody>
      </p:sp>
      <p:sp>
        <p:nvSpPr>
          <p:cNvPr id="10" name="Rectangle 9"/>
          <p:cNvSpPr/>
          <p:nvPr/>
        </p:nvSpPr>
        <p:spPr>
          <a:xfrm>
            <a:off x="7209" y="-81532"/>
            <a:ext cx="12185821" cy="181991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Barford Primary (@BarfordPrimary) / X"/>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44500" y1="45750" x2="32000" y2="18250"/>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0320797" y="-85725"/>
            <a:ext cx="1824109" cy="182410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54028" y="159860"/>
            <a:ext cx="7992272" cy="923330"/>
          </a:xfrm>
          <a:prstGeom prst="rect">
            <a:avLst/>
          </a:prstGeom>
          <a:noFill/>
        </p:spPr>
        <p:txBody>
          <a:bodyPr wrap="square" lIns="91440" tIns="45720" rIns="91440" bIns="45720" anchor="t">
            <a:spAutoFit/>
          </a:bodyPr>
          <a:lstStyle/>
          <a:p>
            <a:pPr algn="ctr"/>
            <a:r>
              <a:rPr lang="en-US" sz="5400" b="0" cap="none" spc="0" dirty="0" smtClean="0">
                <a:ln w="0"/>
                <a:solidFill>
                  <a:schemeClr val="bg1"/>
                </a:solidFill>
                <a:effectLst>
                  <a:outerShdw blurRad="38100" dist="19050" dir="2700000" algn="tl" rotWithShape="0">
                    <a:schemeClr val="dk1">
                      <a:alpha val="40000"/>
                    </a:schemeClr>
                  </a:outerShdw>
                </a:effectLst>
                <a:latin typeface="Kinetic Letters Unjoined" panose="00000500000000000000" pitchFamily="50" charset="0"/>
              </a:rPr>
              <a:t>The second part – Eat-Well guide</a:t>
            </a:r>
            <a:endParaRPr lang="en-US" sz="4000" b="1" cap="none" spc="0" dirty="0">
              <a:ln w="0"/>
              <a:solidFill>
                <a:schemeClr val="bg1"/>
              </a:solidFill>
              <a:effectLst>
                <a:outerShdw blurRad="38100" dist="19050" dir="2700000" algn="tl" rotWithShape="0">
                  <a:prstClr val="black">
                    <a:alpha val="40000"/>
                  </a:prstClr>
                </a:outerShdw>
              </a:effectLst>
              <a:latin typeface="Kinetic Letters Unjoined" panose="00000500000000000000" pitchFamily="50" charset="0"/>
            </a:endParaRPr>
          </a:p>
        </p:txBody>
      </p:sp>
      <p:pic>
        <p:nvPicPr>
          <p:cNvPr id="72" name="Picture 71"/>
          <p:cNvPicPr/>
          <p:nvPr/>
        </p:nvPicPr>
        <p:blipFill>
          <a:blip r:embed="rId4"/>
          <a:stretch>
            <a:fillRect/>
          </a:stretch>
        </p:blipFill>
        <p:spPr>
          <a:xfrm>
            <a:off x="4906080" y="1738383"/>
            <a:ext cx="7280439" cy="5119617"/>
          </a:xfrm>
          <a:prstGeom prst="rect">
            <a:avLst/>
          </a:prstGeom>
        </p:spPr>
      </p:pic>
      <p:pic>
        <p:nvPicPr>
          <p:cNvPr id="5" name="Picture 4"/>
          <p:cNvPicPr>
            <a:picLocks noChangeAspect="1"/>
          </p:cNvPicPr>
          <p:nvPr/>
        </p:nvPicPr>
        <p:blipFill>
          <a:blip r:embed="rId5"/>
          <a:stretch>
            <a:fillRect/>
          </a:stretch>
        </p:blipFill>
        <p:spPr>
          <a:xfrm rot="20480015">
            <a:off x="465202" y="2534731"/>
            <a:ext cx="4120977" cy="3012254"/>
          </a:xfrm>
          <a:prstGeom prst="rect">
            <a:avLst/>
          </a:prstGeom>
        </p:spPr>
      </p:pic>
      <p:pic>
        <p:nvPicPr>
          <p:cNvPr id="8" name="Picture 7"/>
          <p:cNvPicPr>
            <a:picLocks noChangeAspect="1"/>
          </p:cNvPicPr>
          <p:nvPr/>
        </p:nvPicPr>
        <p:blipFill>
          <a:blip r:embed="rId6"/>
          <a:stretch>
            <a:fillRect/>
          </a:stretch>
        </p:blipFill>
        <p:spPr>
          <a:xfrm>
            <a:off x="8412653" y="411257"/>
            <a:ext cx="2155034" cy="693212"/>
          </a:xfrm>
          <a:prstGeom prst="rect">
            <a:avLst/>
          </a:prstGeom>
        </p:spPr>
      </p:pic>
    </p:spTree>
    <p:extLst>
      <p:ext uri="{BB962C8B-B14F-4D97-AF65-F5344CB8AC3E}">
        <p14:creationId xmlns:p14="http://schemas.microsoft.com/office/powerpoint/2010/main" val="28571225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Staff </a:t>
            </a:r>
            <a:br>
              <a:rPr lang="en-GB"/>
            </a:br>
            <a:r>
              <a:rPr lang="en-GB">
                <a:solidFill>
                  <a:srgbClr val="FF0000"/>
                </a:solidFill>
              </a:rPr>
              <a:t>Year 1 Holly</a:t>
            </a:r>
          </a:p>
        </p:txBody>
      </p:sp>
      <p:sp>
        <p:nvSpPr>
          <p:cNvPr id="10" name="Rectangle 9"/>
          <p:cNvSpPr/>
          <p:nvPr/>
        </p:nvSpPr>
        <p:spPr>
          <a:xfrm>
            <a:off x="0" y="-11923"/>
            <a:ext cx="12185821" cy="1766888"/>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Barford Primary (@BarfordPrimary) / X"/>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44500" y1="45750" x2="32000" y2="18250"/>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0320797" y="-85725"/>
            <a:ext cx="1824109" cy="182410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0270" y="639"/>
            <a:ext cx="8496030" cy="1754326"/>
          </a:xfrm>
          <a:prstGeom prst="rect">
            <a:avLst/>
          </a:prstGeom>
          <a:noFill/>
        </p:spPr>
        <p:txBody>
          <a:bodyPr wrap="square" lIns="91440" tIns="45720" rIns="91440" bIns="45720" anchor="t">
            <a:spAutoFit/>
          </a:bodyPr>
          <a:lstStyle/>
          <a:p>
            <a:pPr algn="ctr"/>
            <a:r>
              <a:rPr lang="en-US" sz="5400" b="0" cap="none" spc="0" dirty="0" smtClean="0">
                <a:ln w="0"/>
                <a:solidFill>
                  <a:schemeClr val="bg1"/>
                </a:solidFill>
                <a:effectLst>
                  <a:outerShdw blurRad="38100" dist="19050" dir="2700000" algn="tl" rotWithShape="0">
                    <a:schemeClr val="dk1">
                      <a:alpha val="40000"/>
                    </a:schemeClr>
                  </a:outerShdw>
                </a:effectLst>
                <a:latin typeface="Kinetic Letters Unjoined" panose="00000500000000000000" pitchFamily="50" charset="0"/>
              </a:rPr>
              <a:t>The third part – </a:t>
            </a:r>
            <a:r>
              <a:rPr lang="en-GB" sz="5400" dirty="0">
                <a:solidFill>
                  <a:schemeClr val="bg1"/>
                </a:solidFill>
                <a:latin typeface="Kinetic Letters Unjoined" panose="00000500000000000000" pitchFamily="50" charset="0"/>
              </a:rPr>
              <a:t>NHS advice on how to stop a child from choking.</a:t>
            </a:r>
            <a:endParaRPr lang="en-US" sz="4000" b="1" cap="none" spc="0" dirty="0">
              <a:ln w="0"/>
              <a:solidFill>
                <a:schemeClr val="bg1"/>
              </a:solidFill>
              <a:effectLst>
                <a:outerShdw blurRad="38100" dist="19050" dir="2700000" algn="tl" rotWithShape="0">
                  <a:prstClr val="black">
                    <a:alpha val="40000"/>
                  </a:prstClr>
                </a:outerShdw>
              </a:effectLst>
              <a:latin typeface="Kinetic Letters Unjoined" panose="00000500000000000000" pitchFamily="50" charset="0"/>
            </a:endParaRPr>
          </a:p>
        </p:txBody>
      </p:sp>
      <p:pic>
        <p:nvPicPr>
          <p:cNvPr id="3" name="Picture 2"/>
          <p:cNvPicPr>
            <a:picLocks noChangeAspect="1"/>
          </p:cNvPicPr>
          <p:nvPr/>
        </p:nvPicPr>
        <p:blipFill>
          <a:blip r:embed="rId4"/>
          <a:stretch>
            <a:fillRect/>
          </a:stretch>
        </p:blipFill>
        <p:spPr>
          <a:xfrm>
            <a:off x="8707314" y="317429"/>
            <a:ext cx="1781424" cy="924054"/>
          </a:xfrm>
          <a:prstGeom prst="rect">
            <a:avLst/>
          </a:prstGeom>
        </p:spPr>
      </p:pic>
      <p:sp>
        <p:nvSpPr>
          <p:cNvPr id="4" name="Rectangle 3"/>
          <p:cNvSpPr/>
          <p:nvPr/>
        </p:nvSpPr>
        <p:spPr>
          <a:xfrm>
            <a:off x="182225" y="1947347"/>
            <a:ext cx="4211409" cy="369332"/>
          </a:xfrm>
          <a:prstGeom prst="rect">
            <a:avLst/>
          </a:prstGeom>
        </p:spPr>
        <p:txBody>
          <a:bodyPr wrap="none">
            <a:spAutoFit/>
          </a:bodyPr>
          <a:lstStyle/>
          <a:p>
            <a:r>
              <a:rPr lang="en-US" dirty="0">
                <a:hlinkClick r:id="rId5"/>
              </a:rPr>
              <a:t>How to stop a child from choking - NHS</a:t>
            </a:r>
            <a:endParaRPr lang="en-GB" dirty="0"/>
          </a:p>
        </p:txBody>
      </p:sp>
      <p:sp>
        <p:nvSpPr>
          <p:cNvPr id="5" name="Rectangle 4"/>
          <p:cNvSpPr/>
          <p:nvPr/>
        </p:nvSpPr>
        <p:spPr>
          <a:xfrm>
            <a:off x="266219" y="2573338"/>
            <a:ext cx="10683431" cy="4154984"/>
          </a:xfrm>
          <a:prstGeom prst="rect">
            <a:avLst/>
          </a:prstGeom>
        </p:spPr>
        <p:txBody>
          <a:bodyPr wrap="square">
            <a:spAutoFit/>
          </a:bodyPr>
          <a:lstStyle/>
          <a:p>
            <a:r>
              <a:rPr lang="en-US" sz="2400" b="1" dirty="0">
                <a:solidFill>
                  <a:srgbClr val="212B32"/>
                </a:solidFill>
                <a:latin typeface="Kinetic Letters Joined" pitchFamily="50" charset="0"/>
              </a:rPr>
              <a:t>Tips on helping a choking child</a:t>
            </a:r>
          </a:p>
          <a:p>
            <a:pPr>
              <a:buFont typeface="Arial" panose="020B0604020202020204" pitchFamily="34" charset="0"/>
              <a:buChar char="•"/>
            </a:pPr>
            <a:r>
              <a:rPr lang="en-US" sz="2400" dirty="0">
                <a:solidFill>
                  <a:srgbClr val="212B32"/>
                </a:solidFill>
                <a:latin typeface="Kinetic Letters Joined" pitchFamily="50" charset="0"/>
              </a:rPr>
              <a:t>If you can see the object, try to remove it. Don't poke blindly or repeatedly with your fingers. You could make things worse by pushing the object further in and making it harder to remove.</a:t>
            </a:r>
          </a:p>
          <a:p>
            <a:pPr>
              <a:buFont typeface="Arial" panose="020B0604020202020204" pitchFamily="34" charset="0"/>
              <a:buChar char="•"/>
            </a:pPr>
            <a:r>
              <a:rPr lang="en-US" sz="2400" dirty="0">
                <a:solidFill>
                  <a:srgbClr val="212B32"/>
                </a:solidFill>
                <a:latin typeface="Kinetic Letters Joined" pitchFamily="50" charset="0"/>
              </a:rPr>
              <a:t>If your child's coughing loudly, encourage them to carry on coughing to bring up what they're choking on and don't leave them.</a:t>
            </a:r>
          </a:p>
          <a:p>
            <a:pPr>
              <a:buFont typeface="Arial" panose="020B0604020202020204" pitchFamily="34" charset="0"/>
              <a:buChar char="•"/>
            </a:pPr>
            <a:r>
              <a:rPr lang="en-US" sz="2400" dirty="0">
                <a:solidFill>
                  <a:srgbClr val="212B32"/>
                </a:solidFill>
                <a:latin typeface="Kinetic Letters Joined" pitchFamily="50" charset="0"/>
              </a:rPr>
              <a:t>If your child's coughing isn't effective (it's silent or they can't breathe in properly), shout for help immediately and decide whether they're still conscious.</a:t>
            </a:r>
          </a:p>
          <a:p>
            <a:pPr>
              <a:buFont typeface="Arial" panose="020B0604020202020204" pitchFamily="34" charset="0"/>
              <a:buChar char="•"/>
            </a:pPr>
            <a:r>
              <a:rPr lang="en-US" sz="2400" dirty="0">
                <a:solidFill>
                  <a:srgbClr val="212B32"/>
                </a:solidFill>
                <a:latin typeface="Kinetic Letters Joined" pitchFamily="50" charset="0"/>
              </a:rPr>
              <a:t>If your child's still conscious, but they're either not coughing or their coughing isn't effective, use back blows or chest thrusts (babies under 1 year), or back blows or abdominal thrusts (children over 1 year).</a:t>
            </a:r>
          </a:p>
          <a:p>
            <a:pPr>
              <a:buFont typeface="Arial" panose="020B0604020202020204" pitchFamily="34" charset="0"/>
              <a:buChar char="•"/>
            </a:pPr>
            <a:r>
              <a:rPr lang="en-US" sz="2400" dirty="0">
                <a:solidFill>
                  <a:srgbClr val="212B32"/>
                </a:solidFill>
                <a:latin typeface="Kinetic Letters Joined" pitchFamily="50" charset="0"/>
              </a:rPr>
              <a:t>You may need to use more than 1 method to stop choking. It doesn’t matter which order you do them in. If one method doesn’t work, try the other method. Keep trying each method until the object comes out.</a:t>
            </a:r>
            <a:endParaRPr lang="en-US" sz="2400" b="0" i="0" dirty="0">
              <a:solidFill>
                <a:srgbClr val="212B32"/>
              </a:solidFill>
              <a:effectLst/>
              <a:latin typeface="Kinetic Letters Joined" pitchFamily="50" charset="0"/>
            </a:endParaRPr>
          </a:p>
        </p:txBody>
      </p:sp>
    </p:spTree>
    <p:extLst>
      <p:ext uri="{BB962C8B-B14F-4D97-AF65-F5344CB8AC3E}">
        <p14:creationId xmlns:p14="http://schemas.microsoft.com/office/powerpoint/2010/main" val="2394960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Staff </a:t>
            </a:r>
            <a:br>
              <a:rPr lang="en-GB"/>
            </a:br>
            <a:r>
              <a:rPr lang="en-GB">
                <a:solidFill>
                  <a:srgbClr val="FF0000"/>
                </a:solidFill>
              </a:rPr>
              <a:t>Year 1 Holly</a:t>
            </a:r>
          </a:p>
        </p:txBody>
      </p:sp>
      <p:sp>
        <p:nvSpPr>
          <p:cNvPr id="10" name="Rectangle 9"/>
          <p:cNvSpPr/>
          <p:nvPr/>
        </p:nvSpPr>
        <p:spPr>
          <a:xfrm>
            <a:off x="7209" y="-81531"/>
            <a:ext cx="12185821" cy="1766888"/>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Barford Primary (@BarfordPrimary) / X"/>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44500" y1="45750" x2="32000" y2="18250"/>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0320797" y="-85725"/>
            <a:ext cx="1824109" cy="182410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54028" y="159860"/>
            <a:ext cx="7992272" cy="923330"/>
          </a:xfrm>
          <a:prstGeom prst="rect">
            <a:avLst/>
          </a:prstGeom>
          <a:noFill/>
        </p:spPr>
        <p:txBody>
          <a:bodyPr wrap="square" lIns="91440" tIns="45720" rIns="91440" bIns="45720" anchor="t">
            <a:spAutoFit/>
          </a:bodyPr>
          <a:lstStyle/>
          <a:p>
            <a:pPr algn="ctr"/>
            <a:r>
              <a:rPr lang="en-US" sz="5400" b="0" cap="none" spc="0" dirty="0" smtClean="0">
                <a:ln w="0"/>
                <a:solidFill>
                  <a:schemeClr val="bg1"/>
                </a:solidFill>
                <a:effectLst>
                  <a:outerShdw blurRad="38100" dist="19050" dir="2700000" algn="tl" rotWithShape="0">
                    <a:schemeClr val="dk1">
                      <a:alpha val="40000"/>
                    </a:schemeClr>
                  </a:outerShdw>
                </a:effectLst>
                <a:latin typeface="Kinetic Letters Unjoined" panose="00000500000000000000" pitchFamily="50" charset="0"/>
              </a:rPr>
              <a:t>The third part – further advice</a:t>
            </a:r>
            <a:endParaRPr lang="en-US" sz="4000" b="1" cap="none" spc="0" dirty="0">
              <a:ln w="0"/>
              <a:solidFill>
                <a:schemeClr val="bg1"/>
              </a:solidFill>
              <a:effectLst>
                <a:outerShdw blurRad="38100" dist="19050" dir="2700000" algn="tl" rotWithShape="0">
                  <a:prstClr val="black">
                    <a:alpha val="40000"/>
                  </a:prstClr>
                </a:outerShdw>
              </a:effectLst>
              <a:latin typeface="Kinetic Letters Unjoined" panose="00000500000000000000" pitchFamily="50" charset="0"/>
            </a:endParaRPr>
          </a:p>
        </p:txBody>
      </p:sp>
      <p:sp>
        <p:nvSpPr>
          <p:cNvPr id="6" name="Text Placeholder 5"/>
          <p:cNvSpPr>
            <a:spLocks noGrp="1"/>
          </p:cNvSpPr>
          <p:nvPr>
            <p:ph type="body" idx="1"/>
          </p:nvPr>
        </p:nvSpPr>
        <p:spPr/>
        <p:txBody>
          <a:bodyPr/>
          <a:lstStyle/>
          <a:p>
            <a:endParaRPr lang="en-GB"/>
          </a:p>
        </p:txBody>
      </p:sp>
      <p:pic>
        <p:nvPicPr>
          <p:cNvPr id="7" name="Picture 6"/>
          <p:cNvPicPr>
            <a:picLocks noChangeAspect="1"/>
          </p:cNvPicPr>
          <p:nvPr/>
        </p:nvPicPr>
        <p:blipFill>
          <a:blip r:embed="rId4"/>
          <a:stretch>
            <a:fillRect/>
          </a:stretch>
        </p:blipFill>
        <p:spPr>
          <a:xfrm>
            <a:off x="231586" y="1738384"/>
            <a:ext cx="5765989" cy="2237078"/>
          </a:xfrm>
          <a:prstGeom prst="rect">
            <a:avLst/>
          </a:prstGeom>
        </p:spPr>
      </p:pic>
      <p:pic>
        <p:nvPicPr>
          <p:cNvPr id="8" name="Picture 7"/>
          <p:cNvPicPr>
            <a:picLocks noChangeAspect="1"/>
          </p:cNvPicPr>
          <p:nvPr/>
        </p:nvPicPr>
        <p:blipFill>
          <a:blip r:embed="rId5"/>
          <a:stretch>
            <a:fillRect/>
          </a:stretch>
        </p:blipFill>
        <p:spPr>
          <a:xfrm>
            <a:off x="5860386" y="1689551"/>
            <a:ext cx="6059554" cy="2285911"/>
          </a:xfrm>
          <a:prstGeom prst="rect">
            <a:avLst/>
          </a:prstGeom>
        </p:spPr>
      </p:pic>
      <p:pic>
        <p:nvPicPr>
          <p:cNvPr id="9" name="Picture 8"/>
          <p:cNvPicPr>
            <a:picLocks noChangeAspect="1"/>
          </p:cNvPicPr>
          <p:nvPr/>
        </p:nvPicPr>
        <p:blipFill>
          <a:blip r:embed="rId6"/>
          <a:stretch>
            <a:fillRect/>
          </a:stretch>
        </p:blipFill>
        <p:spPr>
          <a:xfrm>
            <a:off x="24108" y="3773040"/>
            <a:ext cx="5973468" cy="2035758"/>
          </a:xfrm>
          <a:prstGeom prst="rect">
            <a:avLst/>
          </a:prstGeom>
        </p:spPr>
      </p:pic>
      <p:pic>
        <p:nvPicPr>
          <p:cNvPr id="13" name="Picture 12"/>
          <p:cNvPicPr>
            <a:picLocks noChangeAspect="1"/>
          </p:cNvPicPr>
          <p:nvPr/>
        </p:nvPicPr>
        <p:blipFill>
          <a:blip r:embed="rId7"/>
          <a:stretch>
            <a:fillRect/>
          </a:stretch>
        </p:blipFill>
        <p:spPr>
          <a:xfrm>
            <a:off x="5969088" y="3820736"/>
            <a:ext cx="6222912" cy="1955490"/>
          </a:xfrm>
          <a:prstGeom prst="rect">
            <a:avLst/>
          </a:prstGeom>
        </p:spPr>
      </p:pic>
      <p:pic>
        <p:nvPicPr>
          <p:cNvPr id="14" name="Picture 13"/>
          <p:cNvPicPr>
            <a:picLocks noChangeAspect="1"/>
          </p:cNvPicPr>
          <p:nvPr/>
        </p:nvPicPr>
        <p:blipFill>
          <a:blip r:embed="rId8"/>
          <a:stretch>
            <a:fillRect/>
          </a:stretch>
        </p:blipFill>
        <p:spPr>
          <a:xfrm>
            <a:off x="2003696" y="5463250"/>
            <a:ext cx="4489701" cy="1394749"/>
          </a:xfrm>
          <a:prstGeom prst="rect">
            <a:avLst/>
          </a:prstGeom>
        </p:spPr>
      </p:pic>
      <p:pic>
        <p:nvPicPr>
          <p:cNvPr id="15" name="Picture 14"/>
          <p:cNvPicPr>
            <a:picLocks noChangeAspect="1"/>
          </p:cNvPicPr>
          <p:nvPr/>
        </p:nvPicPr>
        <p:blipFill>
          <a:blip r:embed="rId9"/>
          <a:stretch>
            <a:fillRect/>
          </a:stretch>
        </p:blipFill>
        <p:spPr>
          <a:xfrm>
            <a:off x="8212083" y="230333"/>
            <a:ext cx="2210320" cy="852857"/>
          </a:xfrm>
          <a:prstGeom prst="rect">
            <a:avLst/>
          </a:prstGeom>
        </p:spPr>
      </p:pic>
    </p:spTree>
    <p:extLst>
      <p:ext uri="{BB962C8B-B14F-4D97-AF65-F5344CB8AC3E}">
        <p14:creationId xmlns:p14="http://schemas.microsoft.com/office/powerpoint/2010/main" val="1411949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Staff </a:t>
            </a:r>
            <a:br>
              <a:rPr lang="en-GB"/>
            </a:br>
            <a:r>
              <a:rPr lang="en-GB">
                <a:solidFill>
                  <a:srgbClr val="FF0000"/>
                </a:solidFill>
              </a:rPr>
              <a:t>Year 1 Holly</a:t>
            </a:r>
          </a:p>
        </p:txBody>
      </p:sp>
      <p:sp>
        <p:nvSpPr>
          <p:cNvPr id="10" name="Rectangle 9"/>
          <p:cNvSpPr/>
          <p:nvPr/>
        </p:nvSpPr>
        <p:spPr>
          <a:xfrm>
            <a:off x="0" y="-11923"/>
            <a:ext cx="12185821" cy="1766888"/>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Barford Primary (@BarfordPrimary) / X"/>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44500" y1="45750" x2="32000" y2="18250"/>
                      </a14:backgroundRemoval>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0320797" y="-85725"/>
            <a:ext cx="1824109" cy="182410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0270" y="639"/>
            <a:ext cx="8496030" cy="1754326"/>
          </a:xfrm>
          <a:prstGeom prst="rect">
            <a:avLst/>
          </a:prstGeom>
          <a:noFill/>
        </p:spPr>
        <p:txBody>
          <a:bodyPr wrap="square" lIns="91440" tIns="45720" rIns="91440" bIns="45720" anchor="t">
            <a:spAutoFit/>
          </a:bodyPr>
          <a:lstStyle/>
          <a:p>
            <a:pPr algn="ctr"/>
            <a:r>
              <a:rPr lang="en-US" sz="5400" b="0" cap="none" spc="0" dirty="0" smtClean="0">
                <a:ln w="0"/>
                <a:solidFill>
                  <a:schemeClr val="bg1"/>
                </a:solidFill>
                <a:effectLst>
                  <a:outerShdw blurRad="38100" dist="19050" dir="2700000" algn="tl" rotWithShape="0">
                    <a:schemeClr val="dk1">
                      <a:alpha val="40000"/>
                    </a:schemeClr>
                  </a:outerShdw>
                </a:effectLst>
                <a:latin typeface="Kinetic Letters Unjoined" panose="00000500000000000000" pitchFamily="50" charset="0"/>
              </a:rPr>
              <a:t>The final part– Our policy at </a:t>
            </a:r>
            <a:r>
              <a:rPr lang="en-US" sz="5400" b="0" cap="none" spc="0" dirty="0" err="1" smtClean="0">
                <a:ln w="0"/>
                <a:solidFill>
                  <a:schemeClr val="bg1"/>
                </a:solidFill>
                <a:effectLst>
                  <a:outerShdw blurRad="38100" dist="19050" dir="2700000" algn="tl" rotWithShape="0">
                    <a:schemeClr val="dk1">
                      <a:alpha val="40000"/>
                    </a:schemeClr>
                  </a:outerShdw>
                </a:effectLst>
                <a:latin typeface="Kinetic Letters Unjoined" panose="00000500000000000000" pitchFamily="50" charset="0"/>
              </a:rPr>
              <a:t>Barford</a:t>
            </a:r>
            <a:r>
              <a:rPr lang="en-US" sz="5400" b="0" cap="none" spc="0" dirty="0" smtClean="0">
                <a:ln w="0"/>
                <a:solidFill>
                  <a:schemeClr val="bg1"/>
                </a:solidFill>
                <a:effectLst>
                  <a:outerShdw blurRad="38100" dist="19050" dir="2700000" algn="tl" rotWithShape="0">
                    <a:schemeClr val="dk1">
                      <a:alpha val="40000"/>
                    </a:schemeClr>
                  </a:outerShdw>
                </a:effectLst>
                <a:latin typeface="Kinetic Letters Unjoined" panose="00000500000000000000" pitchFamily="50" charset="0"/>
              </a:rPr>
              <a:t> and useful resources </a:t>
            </a:r>
            <a:endParaRPr lang="en-US" sz="4000" b="1" cap="none" spc="0" dirty="0">
              <a:ln w="0"/>
              <a:solidFill>
                <a:schemeClr val="bg1"/>
              </a:solidFill>
              <a:effectLst>
                <a:outerShdw blurRad="38100" dist="19050" dir="2700000" algn="tl" rotWithShape="0">
                  <a:prstClr val="black">
                    <a:alpha val="40000"/>
                  </a:prstClr>
                </a:outerShdw>
              </a:effectLst>
              <a:latin typeface="Kinetic Letters Unjoined" panose="00000500000000000000" pitchFamily="50" charset="0"/>
            </a:endParaRPr>
          </a:p>
        </p:txBody>
      </p:sp>
      <p:pic>
        <p:nvPicPr>
          <p:cNvPr id="6" name="Picture 5"/>
          <p:cNvPicPr>
            <a:picLocks noChangeAspect="1"/>
          </p:cNvPicPr>
          <p:nvPr/>
        </p:nvPicPr>
        <p:blipFill>
          <a:blip r:embed="rId4"/>
          <a:stretch>
            <a:fillRect/>
          </a:stretch>
        </p:blipFill>
        <p:spPr>
          <a:xfrm>
            <a:off x="415016" y="2119451"/>
            <a:ext cx="3539362" cy="4230962"/>
          </a:xfrm>
          <a:prstGeom prst="rect">
            <a:avLst/>
          </a:prstGeom>
        </p:spPr>
      </p:pic>
      <p:pic>
        <p:nvPicPr>
          <p:cNvPr id="7" name="Picture 6"/>
          <p:cNvPicPr>
            <a:picLocks noChangeAspect="1"/>
          </p:cNvPicPr>
          <p:nvPr/>
        </p:nvPicPr>
        <p:blipFill>
          <a:blip r:embed="rId5"/>
          <a:stretch>
            <a:fillRect/>
          </a:stretch>
        </p:blipFill>
        <p:spPr>
          <a:xfrm>
            <a:off x="4126220" y="2132013"/>
            <a:ext cx="4420080" cy="3137771"/>
          </a:xfrm>
          <a:prstGeom prst="rect">
            <a:avLst/>
          </a:prstGeom>
        </p:spPr>
      </p:pic>
      <p:pic>
        <p:nvPicPr>
          <p:cNvPr id="8" name="Picture 7"/>
          <p:cNvPicPr>
            <a:picLocks noChangeAspect="1"/>
          </p:cNvPicPr>
          <p:nvPr/>
        </p:nvPicPr>
        <p:blipFill>
          <a:blip r:embed="rId6"/>
          <a:stretch>
            <a:fillRect/>
          </a:stretch>
        </p:blipFill>
        <p:spPr>
          <a:xfrm>
            <a:off x="8546308" y="1909296"/>
            <a:ext cx="3548977" cy="4651271"/>
          </a:xfrm>
          <a:prstGeom prst="rect">
            <a:avLst/>
          </a:prstGeom>
        </p:spPr>
      </p:pic>
    </p:spTree>
    <p:extLst>
      <p:ext uri="{BB962C8B-B14F-4D97-AF65-F5344CB8AC3E}">
        <p14:creationId xmlns:p14="http://schemas.microsoft.com/office/powerpoint/2010/main" val="39790013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e800af8-ee0a-4abe-8364-e35e73458089" xsi:nil="true"/>
    <lcf76f155ced4ddcb4097134ff3c332f xmlns="e9db57f6-da48-408a-95df-676a4b354fc8">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FD848D20BCBFC408AA1F43369968B11" ma:contentTypeVersion="13" ma:contentTypeDescription="Create a new document." ma:contentTypeScope="" ma:versionID="3747c980dcf42dc4ce7a7490d46107f2">
  <xsd:schema xmlns:xsd="http://www.w3.org/2001/XMLSchema" xmlns:xs="http://www.w3.org/2001/XMLSchema" xmlns:p="http://schemas.microsoft.com/office/2006/metadata/properties" xmlns:ns2="e9db57f6-da48-408a-95df-676a4b354fc8" xmlns:ns3="7e800af8-ee0a-4abe-8364-e35e73458089" targetNamespace="http://schemas.microsoft.com/office/2006/metadata/properties" ma:root="true" ma:fieldsID="ba3278bcdc6e8590a1a1d3a72d8705ab" ns2:_="" ns3:_="">
    <xsd:import namespace="e9db57f6-da48-408a-95df-676a4b354fc8"/>
    <xsd:import namespace="7e800af8-ee0a-4abe-8364-e35e7345808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9db57f6-da48-408a-95df-676a4b354fc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c8e7c51-c01d-4467-b224-b5ccf6f506b0"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e800af8-ee0a-4abe-8364-e35e73458089"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e95a19e-4766-4bb1-b44e-325461083b29}" ma:internalName="TaxCatchAll" ma:showField="CatchAllData" ma:web="7e800af8-ee0a-4abe-8364-e35e7345808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5E77335-ADE5-42A2-8BF6-5FEB4BF0E33D}">
  <ds:schemaRefs>
    <ds:schemaRef ds:uri="http://schemas.openxmlformats.org/package/2006/metadata/core-properties"/>
    <ds:schemaRef ds:uri="e9db57f6-da48-408a-95df-676a4b354fc8"/>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7e800af8-ee0a-4abe-8364-e35e73458089"/>
    <ds:schemaRef ds:uri="http://www.w3.org/XML/1998/namespace"/>
    <ds:schemaRef ds:uri="http://purl.org/dc/dcmitype/"/>
  </ds:schemaRefs>
</ds:datastoreItem>
</file>

<file path=customXml/itemProps2.xml><?xml version="1.0" encoding="utf-8"?>
<ds:datastoreItem xmlns:ds="http://schemas.openxmlformats.org/officeDocument/2006/customXml" ds:itemID="{B6C40CE8-68FD-4572-B183-823704094199}">
  <ds:schemaRefs>
    <ds:schemaRef ds:uri="http://schemas.microsoft.com/sharepoint/v3/contenttype/forms"/>
  </ds:schemaRefs>
</ds:datastoreItem>
</file>

<file path=customXml/itemProps3.xml><?xml version="1.0" encoding="utf-8"?>
<ds:datastoreItem xmlns:ds="http://schemas.openxmlformats.org/officeDocument/2006/customXml" ds:itemID="{552764BF-93DB-49CF-862D-946346EA7C2F}">
  <ds:schemaRefs>
    <ds:schemaRef ds:uri="7e800af8-ee0a-4abe-8364-e35e73458089"/>
    <ds:schemaRef ds:uri="e9db57f6-da48-408a-95df-676a4b354fc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87</TotalTime>
  <Words>473</Words>
  <Application>Microsoft Office PowerPoint</Application>
  <PresentationFormat>Widescreen</PresentationFormat>
  <Paragraphs>32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Arial Black</vt:lpstr>
      <vt:lpstr>Calibri</vt:lpstr>
      <vt:lpstr>Kinetic Letters Joined</vt:lpstr>
      <vt:lpstr>Kinetic Letters Unjoined</vt:lpstr>
      <vt:lpstr>Office Theme</vt:lpstr>
      <vt:lpstr>PowerPoint Presentation</vt:lpstr>
      <vt:lpstr>Staff  Year 1 Holly</vt:lpstr>
      <vt:lpstr>Staff  Year 1 Holly</vt:lpstr>
      <vt:lpstr>Staff  Year 1 Holly</vt:lpstr>
      <vt:lpstr>Staff  Year 1 Holly</vt:lpstr>
      <vt:lpstr>Staff  Year 1 Holly</vt:lpstr>
      <vt:lpstr>Staff  Year 1 Holly</vt:lpstr>
      <vt:lpstr>Staff  Year 1 Holly</vt:lpstr>
      <vt:lpstr>Staff  Year 1 Holly</vt:lpstr>
      <vt:lpstr>Staff  Year 1 Holly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Barford Primary School Meet the Teacher</dc:title>
  <dc:creator>LHibell</dc:creator>
  <cp:lastModifiedBy>Karl Matysik</cp:lastModifiedBy>
  <cp:revision>52</cp:revision>
  <cp:lastPrinted>2025-06-26T13:06:20Z</cp:lastPrinted>
  <dcterms:created xsi:type="dcterms:W3CDTF">2022-09-07T20:41:39Z</dcterms:created>
  <dcterms:modified xsi:type="dcterms:W3CDTF">2025-09-28T12:56:46Z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0x010100DFD848D20BCBFC408AA1F43369968B11</vt:lpwstr>
  </property>
  <property fmtid="{D5CDD505-2E9C-101B-9397-08002B2CF9AE}" pid="3" name="MediaServiceImageTags">
    <vt:lpwstr/>
  </property>
</Properties>
</file>