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1424" y="2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41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920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95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827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704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426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878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09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856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4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875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8A0E19-EA7F-4311-B08A-8FE467ADD11A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6239ED-AFC1-4125-9DEC-6602B5E63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4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BAE95-906B-99E4-08D0-705F0C9806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Adaptations in KS1 and Year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9050C5-D406-AB2C-430A-F3FA9F3B7F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16.10.25</a:t>
            </a:r>
          </a:p>
        </p:txBody>
      </p:sp>
    </p:spTree>
    <p:extLst>
      <p:ext uri="{BB962C8B-B14F-4D97-AF65-F5344CB8AC3E}">
        <p14:creationId xmlns:p14="http://schemas.microsoft.com/office/powerpoint/2010/main" val="1724780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15DFC-A823-1906-D666-921381936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adaptation?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D6042-A79C-FF99-03A2-A0E1486A9A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Adaptation is strategies and modifications that teachers make to lessons and resources to accommodate the needs of all pupils in the class. </a:t>
            </a:r>
          </a:p>
          <a:p>
            <a:r>
              <a:rPr lang="en-GB" dirty="0"/>
              <a:t>This can look different across different classrooms depending on the needs of the children. </a:t>
            </a:r>
          </a:p>
        </p:txBody>
      </p:sp>
    </p:spTree>
    <p:extLst>
      <p:ext uri="{BB962C8B-B14F-4D97-AF65-F5344CB8AC3E}">
        <p14:creationId xmlns:p14="http://schemas.microsoft.com/office/powerpoint/2010/main" val="721579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CB1D1-D37C-BD02-7528-E58ED999F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Scaffolding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51079-8B2C-F3B5-5571-78B10E2E26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writing, we may scaffold by giving sentence stems ( the beginnings of sentences) which the children then complete.</a:t>
            </a:r>
          </a:p>
          <a:p>
            <a:r>
              <a:rPr lang="en-GB" dirty="0"/>
              <a:t>A template for children to fill in gaps. </a:t>
            </a:r>
          </a:p>
          <a:p>
            <a:r>
              <a:rPr lang="en-GB" dirty="0"/>
              <a:t>The use of images and pictures to encourage detail. </a:t>
            </a:r>
          </a:p>
          <a:p>
            <a:r>
              <a:rPr lang="en-GB" dirty="0"/>
              <a:t>Word banks to support spellings. </a:t>
            </a:r>
          </a:p>
          <a:p>
            <a:r>
              <a:rPr lang="en-GB" dirty="0"/>
              <a:t>Partner work where ideas can be shared before writing. </a:t>
            </a:r>
          </a:p>
        </p:txBody>
      </p:sp>
    </p:spTree>
    <p:extLst>
      <p:ext uri="{BB962C8B-B14F-4D97-AF65-F5344CB8AC3E}">
        <p14:creationId xmlns:p14="http://schemas.microsoft.com/office/powerpoint/2010/main" val="3470619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DF22E-CB27-9121-5368-963950925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4151"/>
            <a:ext cx="7886700" cy="1325563"/>
          </a:xfrm>
        </p:spPr>
        <p:txBody>
          <a:bodyPr/>
          <a:lstStyle/>
          <a:p>
            <a:r>
              <a:rPr lang="en-GB" dirty="0" err="1"/>
              <a:t>Widgits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7E3607-62F1-D2DC-A8DA-825319989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48279"/>
            <a:ext cx="7886700" cy="4351338"/>
          </a:xfrm>
        </p:spPr>
        <p:txBody>
          <a:bodyPr/>
          <a:lstStyle/>
          <a:p>
            <a:r>
              <a:rPr lang="en-GB" dirty="0"/>
              <a:t>These are simple, colourful drawn symbols to demonstrate a word clearly and concisely. </a:t>
            </a:r>
          </a:p>
          <a:p>
            <a:r>
              <a:rPr lang="en-GB" dirty="0"/>
              <a:t>They are a versatile resource which is used for supporting communication.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93EAB1-E6DE-C7A2-5440-2012C6D20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609" y="3723948"/>
            <a:ext cx="7267439" cy="276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049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F4D80-BCFA-EBEB-1D34-FDD377D51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8272"/>
            <a:ext cx="7886700" cy="1325563"/>
          </a:xfrm>
        </p:spPr>
        <p:txBody>
          <a:bodyPr/>
          <a:lstStyle/>
          <a:p>
            <a:r>
              <a:rPr lang="en-GB" dirty="0"/>
              <a:t>Colourful Semantics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806455-96A2-C5B4-F7C0-9756C57508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53331"/>
            <a:ext cx="7886700" cy="4351338"/>
          </a:xfrm>
        </p:spPr>
        <p:txBody>
          <a:bodyPr/>
          <a:lstStyle/>
          <a:p>
            <a:r>
              <a:rPr lang="en-GB" dirty="0"/>
              <a:t>Colourful semantics is a teaching approach that aims to help children to understand sentence construction, building sentences that use colour-coded visuals for different parts of a sentence.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63C275-0AFE-D6E0-FAD2-3D8EAE539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525" y="3301129"/>
            <a:ext cx="5938463" cy="3202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535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166</Words>
  <Application>Microsoft Office PowerPoint</Application>
  <PresentationFormat>On-screen Show (4:3)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Adaptations in KS1 and Year 3</vt:lpstr>
      <vt:lpstr>What is adaptation? </vt:lpstr>
      <vt:lpstr>Scaffolding </vt:lpstr>
      <vt:lpstr>Widgits</vt:lpstr>
      <vt:lpstr>Colourful Semantics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Katie Maycock</dc:creator>
  <cp:lastModifiedBy>Katie Maycock</cp:lastModifiedBy>
  <cp:revision>1</cp:revision>
  <dcterms:created xsi:type="dcterms:W3CDTF">2025-10-15T20:55:39Z</dcterms:created>
  <dcterms:modified xsi:type="dcterms:W3CDTF">2025-10-15T21:22:57Z</dcterms:modified>
</cp:coreProperties>
</file>